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384" r:id="rId3"/>
    <p:sldId id="385" r:id="rId4"/>
    <p:sldId id="386" r:id="rId5"/>
    <p:sldId id="387" r:id="rId6"/>
    <p:sldId id="388" r:id="rId7"/>
    <p:sldId id="427" r:id="rId8"/>
    <p:sldId id="400" r:id="rId9"/>
    <p:sldId id="399" r:id="rId10"/>
    <p:sldId id="404" r:id="rId11"/>
    <p:sldId id="413" r:id="rId12"/>
    <p:sldId id="414" r:id="rId13"/>
    <p:sldId id="412" r:id="rId14"/>
    <p:sldId id="319" r:id="rId15"/>
    <p:sldId id="418" r:id="rId16"/>
    <p:sldId id="439" r:id="rId17"/>
    <p:sldId id="438" r:id="rId18"/>
    <p:sldId id="441" r:id="rId19"/>
    <p:sldId id="284" r:id="rId20"/>
    <p:sldId id="314" r:id="rId21"/>
    <p:sldId id="364" r:id="rId22"/>
    <p:sldId id="448" r:id="rId23"/>
    <p:sldId id="442" r:id="rId24"/>
    <p:sldId id="443" r:id="rId25"/>
    <p:sldId id="444" r:id="rId26"/>
    <p:sldId id="445" r:id="rId27"/>
    <p:sldId id="446" r:id="rId28"/>
    <p:sldId id="416" r:id="rId29"/>
    <p:sldId id="440" r:id="rId30"/>
    <p:sldId id="447" r:id="rId31"/>
    <p:sldId id="437" r:id="rId32"/>
    <p:sldId id="279" r:id="rId33"/>
  </p:sldIdLst>
  <p:sldSz cx="9144000" cy="6858000" type="screen4x3"/>
  <p:notesSz cx="9874250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751"/>
    <a:srgbClr val="02596E"/>
    <a:srgbClr val="027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890018-1D39-48B2-9AB7-B84E093B53AB}" v="286" dt="2019-10-29T07:11:26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Lorman" userId="35fe54c3-d9d6-4fc1-b4dd-d7ad891edca9" providerId="ADAL" clId="{D7890018-1D39-48B2-9AB7-B84E093B53AB}"/>
    <pc:docChg chg="delSld modSld modMainMaster">
      <pc:chgData name="Jan Lorman" userId="35fe54c3-d9d6-4fc1-b4dd-d7ad891edca9" providerId="ADAL" clId="{D7890018-1D39-48B2-9AB7-B84E093B53AB}" dt="2019-10-29T07:11:44.085" v="376" actId="1076"/>
      <pc:docMkLst>
        <pc:docMk/>
      </pc:docMkLst>
      <pc:sldChg chg="addSp modSp setBg">
        <pc:chgData name="Jan Lorman" userId="35fe54c3-d9d6-4fc1-b4dd-d7ad891edca9" providerId="ADAL" clId="{D7890018-1D39-48B2-9AB7-B84E093B53AB}" dt="2019-10-29T07:11:44.085" v="376" actId="1076"/>
        <pc:sldMkLst>
          <pc:docMk/>
          <pc:sldMk cId="208704584" sldId="256"/>
        </pc:sldMkLst>
        <pc:spChg chg="mod">
          <ac:chgData name="Jan Lorman" userId="35fe54c3-d9d6-4fc1-b4dd-d7ad891edca9" providerId="ADAL" clId="{D7890018-1D39-48B2-9AB7-B84E093B53AB}" dt="2019-10-29T07:11:41.427" v="375" actId="1076"/>
          <ac:spMkLst>
            <pc:docMk/>
            <pc:sldMk cId="208704584" sldId="256"/>
            <ac:spMk id="2" creationId="{00000000-0000-0000-0000-000000000000}"/>
          </ac:spMkLst>
        </pc:spChg>
        <pc:spChg chg="mod">
          <ac:chgData name="Jan Lorman" userId="35fe54c3-d9d6-4fc1-b4dd-d7ad891edca9" providerId="ADAL" clId="{D7890018-1D39-48B2-9AB7-B84E093B53AB}" dt="2019-10-29T07:11:44.085" v="376" actId="1076"/>
          <ac:spMkLst>
            <pc:docMk/>
            <pc:sldMk cId="208704584" sldId="256"/>
            <ac:spMk id="3" creationId="{00000000-0000-0000-0000-000000000000}"/>
          </ac:spMkLst>
        </pc:spChg>
        <pc:picChg chg="add mod">
          <ac:chgData name="Jan Lorman" userId="35fe54c3-d9d6-4fc1-b4dd-d7ad891edca9" providerId="ADAL" clId="{D7890018-1D39-48B2-9AB7-B84E093B53AB}" dt="2019-10-29T07:08:46.751" v="373" actId="14100"/>
          <ac:picMkLst>
            <pc:docMk/>
            <pc:sldMk cId="208704584" sldId="256"/>
            <ac:picMk id="4" creationId="{6473CC91-1BE1-4E29-AAD6-C952B230D5EB}"/>
          </ac:picMkLst>
        </pc:picChg>
      </pc:sldChg>
      <pc:sldChg chg="setBg">
        <pc:chgData name="Jan Lorman" userId="35fe54c3-d9d6-4fc1-b4dd-d7ad891edca9" providerId="ADAL" clId="{D7890018-1D39-48B2-9AB7-B84E093B53AB}" dt="2019-10-29T07:07:59.171" v="369"/>
        <pc:sldMkLst>
          <pc:docMk/>
          <pc:sldMk cId="387751643" sldId="439"/>
        </pc:sldMkLst>
      </pc:sldChg>
      <pc:sldChg chg="addSp">
        <pc:chgData name="Jan Lorman" userId="35fe54c3-d9d6-4fc1-b4dd-d7ad891edca9" providerId="ADAL" clId="{D7890018-1D39-48B2-9AB7-B84E093B53AB}" dt="2019-10-29T07:05:49.734" v="89"/>
        <pc:sldMkLst>
          <pc:docMk/>
          <pc:sldMk cId="2518724745" sldId="440"/>
        </pc:sldMkLst>
        <pc:picChg chg="add">
          <ac:chgData name="Jan Lorman" userId="35fe54c3-d9d6-4fc1-b4dd-d7ad891edca9" providerId="ADAL" clId="{D7890018-1D39-48B2-9AB7-B84E093B53AB}" dt="2019-10-29T07:05:49.734" v="89"/>
          <ac:picMkLst>
            <pc:docMk/>
            <pc:sldMk cId="2518724745" sldId="440"/>
            <ac:picMk id="7" creationId="{FB4014C9-DD5A-4E29-AD60-8B51DD367EF0}"/>
          </ac:picMkLst>
        </pc:picChg>
      </pc:sldChg>
      <pc:sldMasterChg chg="setBg delSldLayout modSldLayout">
        <pc:chgData name="Jan Lorman" userId="35fe54c3-d9d6-4fc1-b4dd-d7ad891edca9" providerId="ADAL" clId="{D7890018-1D39-48B2-9AB7-B84E093B53AB}" dt="2019-10-29T07:11:26.787" v="374"/>
        <pc:sldMasterMkLst>
          <pc:docMk/>
          <pc:sldMasterMk cId="194005721" sldId="2147483648"/>
        </pc:sldMasterMkLst>
        <pc:sldLayoutChg chg="setBg">
          <pc:chgData name="Jan Lorman" userId="35fe54c3-d9d6-4fc1-b4dd-d7ad891edca9" providerId="ADAL" clId="{D7890018-1D39-48B2-9AB7-B84E093B53AB}" dt="2019-10-29T07:11:26.787" v="374"/>
          <pc:sldLayoutMkLst>
            <pc:docMk/>
            <pc:sldMasterMk cId="194005721" sldId="2147483648"/>
            <pc:sldLayoutMk cId="4056920061" sldId="2147483649"/>
          </pc:sldLayoutMkLst>
        </pc:sldLayoutChg>
        <pc:sldLayoutChg chg="setBg">
          <pc:chgData name="Jan Lorman" userId="35fe54c3-d9d6-4fc1-b4dd-d7ad891edca9" providerId="ADAL" clId="{D7890018-1D39-48B2-9AB7-B84E093B53AB}" dt="2019-10-29T07:11:26.787" v="374"/>
          <pc:sldLayoutMkLst>
            <pc:docMk/>
            <pc:sldMasterMk cId="194005721" sldId="2147483648"/>
            <pc:sldLayoutMk cId="1138469907" sldId="2147483650"/>
          </pc:sldLayoutMkLst>
        </pc:sldLayoutChg>
        <pc:sldLayoutChg chg="setBg">
          <pc:chgData name="Jan Lorman" userId="35fe54c3-d9d6-4fc1-b4dd-d7ad891edca9" providerId="ADAL" clId="{D7890018-1D39-48B2-9AB7-B84E093B53AB}" dt="2019-10-29T07:11:26.787" v="374"/>
          <pc:sldLayoutMkLst>
            <pc:docMk/>
            <pc:sldMasterMk cId="194005721" sldId="2147483648"/>
            <pc:sldLayoutMk cId="1104062849" sldId="2147483651"/>
          </pc:sldLayoutMkLst>
        </pc:sldLayoutChg>
        <pc:sldLayoutChg chg="setBg">
          <pc:chgData name="Jan Lorman" userId="35fe54c3-d9d6-4fc1-b4dd-d7ad891edca9" providerId="ADAL" clId="{D7890018-1D39-48B2-9AB7-B84E093B53AB}" dt="2019-10-29T07:11:26.787" v="374"/>
          <pc:sldLayoutMkLst>
            <pc:docMk/>
            <pc:sldMasterMk cId="194005721" sldId="2147483648"/>
            <pc:sldLayoutMk cId="2557557829" sldId="2147483652"/>
          </pc:sldLayoutMkLst>
        </pc:sldLayoutChg>
        <pc:sldLayoutChg chg="setBg">
          <pc:chgData name="Jan Lorman" userId="35fe54c3-d9d6-4fc1-b4dd-d7ad891edca9" providerId="ADAL" clId="{D7890018-1D39-48B2-9AB7-B84E093B53AB}" dt="2019-10-29T07:11:26.787" v="374"/>
          <pc:sldLayoutMkLst>
            <pc:docMk/>
            <pc:sldMasterMk cId="194005721" sldId="2147483648"/>
            <pc:sldLayoutMk cId="1515382303" sldId="2147483653"/>
          </pc:sldLayoutMkLst>
        </pc:sldLayoutChg>
        <pc:sldLayoutChg chg="setBg">
          <pc:chgData name="Jan Lorman" userId="35fe54c3-d9d6-4fc1-b4dd-d7ad891edca9" providerId="ADAL" clId="{D7890018-1D39-48B2-9AB7-B84E093B53AB}" dt="2019-10-29T07:11:26.787" v="374"/>
          <pc:sldLayoutMkLst>
            <pc:docMk/>
            <pc:sldMasterMk cId="194005721" sldId="2147483648"/>
            <pc:sldLayoutMk cId="2218429275" sldId="2147483654"/>
          </pc:sldLayoutMkLst>
        </pc:sldLayoutChg>
        <pc:sldLayoutChg chg="setBg">
          <pc:chgData name="Jan Lorman" userId="35fe54c3-d9d6-4fc1-b4dd-d7ad891edca9" providerId="ADAL" clId="{D7890018-1D39-48B2-9AB7-B84E093B53AB}" dt="2019-10-29T07:11:26.787" v="374"/>
          <pc:sldLayoutMkLst>
            <pc:docMk/>
            <pc:sldMasterMk cId="194005721" sldId="2147483648"/>
            <pc:sldLayoutMk cId="2575323394" sldId="2147483655"/>
          </pc:sldLayoutMkLst>
        </pc:sldLayoutChg>
        <pc:sldLayoutChg chg="setBg">
          <pc:chgData name="Jan Lorman" userId="35fe54c3-d9d6-4fc1-b4dd-d7ad891edca9" providerId="ADAL" clId="{D7890018-1D39-48B2-9AB7-B84E093B53AB}" dt="2019-10-29T07:11:26.787" v="374"/>
          <pc:sldLayoutMkLst>
            <pc:docMk/>
            <pc:sldMasterMk cId="194005721" sldId="2147483648"/>
            <pc:sldLayoutMk cId="2625370977" sldId="2147483656"/>
          </pc:sldLayoutMkLst>
        </pc:sldLayoutChg>
        <pc:sldLayoutChg chg="setBg">
          <pc:chgData name="Jan Lorman" userId="35fe54c3-d9d6-4fc1-b4dd-d7ad891edca9" providerId="ADAL" clId="{D7890018-1D39-48B2-9AB7-B84E093B53AB}" dt="2019-10-29T07:11:26.787" v="374"/>
          <pc:sldLayoutMkLst>
            <pc:docMk/>
            <pc:sldMasterMk cId="194005721" sldId="2147483648"/>
            <pc:sldLayoutMk cId="1396925896" sldId="2147483657"/>
          </pc:sldLayoutMkLst>
        </pc:sldLayoutChg>
        <pc:sldLayoutChg chg="setBg">
          <pc:chgData name="Jan Lorman" userId="35fe54c3-d9d6-4fc1-b4dd-d7ad891edca9" providerId="ADAL" clId="{D7890018-1D39-48B2-9AB7-B84E093B53AB}" dt="2019-10-29T07:11:26.787" v="374"/>
          <pc:sldLayoutMkLst>
            <pc:docMk/>
            <pc:sldMasterMk cId="194005721" sldId="2147483648"/>
            <pc:sldLayoutMk cId="4047067111" sldId="2147483658"/>
          </pc:sldLayoutMkLst>
        </pc:sldLayoutChg>
        <pc:sldLayoutChg chg="setBg">
          <pc:chgData name="Jan Lorman" userId="35fe54c3-d9d6-4fc1-b4dd-d7ad891edca9" providerId="ADAL" clId="{D7890018-1D39-48B2-9AB7-B84E093B53AB}" dt="2019-10-29T07:11:26.787" v="374"/>
          <pc:sldLayoutMkLst>
            <pc:docMk/>
            <pc:sldMasterMk cId="194005721" sldId="2147483648"/>
            <pc:sldLayoutMk cId="1591876084" sldId="2147483659"/>
          </pc:sldLayoutMkLst>
        </pc:sldLayoutChg>
      </pc:sldMasterChg>
    </pc:docChg>
  </pc:docChgLst>
  <pc:docChgLst>
    <pc:chgData name="Jan Lorman" userId="35fe54c3-d9d6-4fc1-b4dd-d7ad891edca9" providerId="ADAL" clId="{30A5C69A-0E70-4714-9B27-E3DD88EAA0EC}"/>
    <pc:docChg chg="undo custSel addSld delSld modSld sldOrd">
      <pc:chgData name="Jan Lorman" userId="35fe54c3-d9d6-4fc1-b4dd-d7ad891edca9" providerId="ADAL" clId="{30A5C69A-0E70-4714-9B27-E3DD88EAA0EC}" dt="2019-10-27T08:12:29.312" v="1172" actId="1076"/>
      <pc:docMkLst>
        <pc:docMk/>
      </pc:docMkLst>
      <pc:sldChg chg="modSp">
        <pc:chgData name="Jan Lorman" userId="35fe54c3-d9d6-4fc1-b4dd-d7ad891edca9" providerId="ADAL" clId="{30A5C69A-0E70-4714-9B27-E3DD88EAA0EC}" dt="2019-10-26T18:49:24.918" v="764" actId="404"/>
        <pc:sldMkLst>
          <pc:docMk/>
          <pc:sldMk cId="208704584" sldId="256"/>
        </pc:sldMkLst>
        <pc:spChg chg="mod">
          <ac:chgData name="Jan Lorman" userId="35fe54c3-d9d6-4fc1-b4dd-d7ad891edca9" providerId="ADAL" clId="{30A5C69A-0E70-4714-9B27-E3DD88EAA0EC}" dt="2019-10-26T18:49:16.524" v="763" actId="113"/>
          <ac:spMkLst>
            <pc:docMk/>
            <pc:sldMk cId="208704584" sldId="256"/>
            <ac:spMk id="2" creationId="{00000000-0000-0000-0000-000000000000}"/>
          </ac:spMkLst>
        </pc:spChg>
        <pc:spChg chg="mod">
          <ac:chgData name="Jan Lorman" userId="35fe54c3-d9d6-4fc1-b4dd-d7ad891edca9" providerId="ADAL" clId="{30A5C69A-0E70-4714-9B27-E3DD88EAA0EC}" dt="2019-10-26T18:49:24.918" v="764" actId="404"/>
          <ac:spMkLst>
            <pc:docMk/>
            <pc:sldMk cId="208704584" sldId="256"/>
            <ac:spMk id="3" creationId="{00000000-0000-0000-0000-000000000000}"/>
          </ac:spMkLst>
        </pc:spChg>
      </pc:sldChg>
      <pc:sldChg chg="modSp ord">
        <pc:chgData name="Jan Lorman" userId="35fe54c3-d9d6-4fc1-b4dd-d7ad891edca9" providerId="ADAL" clId="{30A5C69A-0E70-4714-9B27-E3DD88EAA0EC}" dt="2019-10-27T07:53:19.553" v="1143"/>
        <pc:sldMkLst>
          <pc:docMk/>
          <pc:sldMk cId="426731286" sldId="279"/>
        </pc:sldMkLst>
        <pc:spChg chg="mod">
          <ac:chgData name="Jan Lorman" userId="35fe54c3-d9d6-4fc1-b4dd-d7ad891edca9" providerId="ADAL" clId="{30A5C69A-0E70-4714-9B27-E3DD88EAA0EC}" dt="2019-10-27T07:53:00.304" v="1142" actId="113"/>
          <ac:spMkLst>
            <pc:docMk/>
            <pc:sldMk cId="426731286" sldId="279"/>
            <ac:spMk id="16386" creationId="{00000000-0000-0000-0000-000000000000}"/>
          </ac:spMkLst>
        </pc:spChg>
        <pc:spChg chg="mod">
          <ac:chgData name="Jan Lorman" userId="35fe54c3-d9d6-4fc1-b4dd-d7ad891edca9" providerId="ADAL" clId="{30A5C69A-0E70-4714-9B27-E3DD88EAA0EC}" dt="2019-10-26T18:46:08.528" v="673" actId="27636"/>
          <ac:spMkLst>
            <pc:docMk/>
            <pc:sldMk cId="426731286" sldId="279"/>
            <ac:spMk id="16387" creationId="{00000000-0000-0000-0000-000000000000}"/>
          </ac:spMkLst>
        </pc:spChg>
      </pc:sldChg>
      <pc:sldChg chg="modSp add del">
        <pc:chgData name="Jan Lorman" userId="35fe54c3-d9d6-4fc1-b4dd-d7ad891edca9" providerId="ADAL" clId="{30A5C69A-0E70-4714-9B27-E3DD88EAA0EC}" dt="2019-10-27T07:43:55.811" v="1094" actId="113"/>
        <pc:sldMkLst>
          <pc:docMk/>
          <pc:sldMk cId="2098828387" sldId="284"/>
        </pc:sldMkLst>
        <pc:spChg chg="mod">
          <ac:chgData name="Jan Lorman" userId="35fe54c3-d9d6-4fc1-b4dd-d7ad891edca9" providerId="ADAL" clId="{30A5C69A-0E70-4714-9B27-E3DD88EAA0EC}" dt="2019-10-27T07:43:55.811" v="1094" actId="113"/>
          <ac:spMkLst>
            <pc:docMk/>
            <pc:sldMk cId="2098828387" sldId="284"/>
            <ac:spMk id="2" creationId="{00000000-0000-0000-0000-000000000000}"/>
          </ac:spMkLst>
        </pc:spChg>
        <pc:spChg chg="mod">
          <ac:chgData name="Jan Lorman" userId="35fe54c3-d9d6-4fc1-b4dd-d7ad891edca9" providerId="ADAL" clId="{30A5C69A-0E70-4714-9B27-E3DD88EAA0EC}" dt="2019-10-27T07:43:36.128" v="1091" actId="1076"/>
          <ac:spMkLst>
            <pc:docMk/>
            <pc:sldMk cId="2098828387" sldId="284"/>
            <ac:spMk id="4" creationId="{00000000-0000-0000-0000-000000000000}"/>
          </ac:spMkLst>
        </pc:spChg>
      </pc:sldChg>
      <pc:sldChg chg="modSp add">
        <pc:chgData name="Jan Lorman" userId="35fe54c3-d9d6-4fc1-b4dd-d7ad891edca9" providerId="ADAL" clId="{30A5C69A-0E70-4714-9B27-E3DD88EAA0EC}" dt="2019-10-27T07:41:57.457" v="1081" actId="14100"/>
        <pc:sldMkLst>
          <pc:docMk/>
          <pc:sldMk cId="286915666" sldId="314"/>
        </pc:sldMkLst>
        <pc:spChg chg="mod">
          <ac:chgData name="Jan Lorman" userId="35fe54c3-d9d6-4fc1-b4dd-d7ad891edca9" providerId="ADAL" clId="{30A5C69A-0E70-4714-9B27-E3DD88EAA0EC}" dt="2019-10-27T07:41:36.517" v="1079" actId="255"/>
          <ac:spMkLst>
            <pc:docMk/>
            <pc:sldMk cId="286915666" sldId="314"/>
            <ac:spMk id="29698" creationId="{00000000-0000-0000-0000-000000000000}"/>
          </ac:spMkLst>
        </pc:spChg>
        <pc:picChg chg="mod">
          <ac:chgData name="Jan Lorman" userId="35fe54c3-d9d6-4fc1-b4dd-d7ad891edca9" providerId="ADAL" clId="{30A5C69A-0E70-4714-9B27-E3DD88EAA0EC}" dt="2019-10-27T07:41:57.457" v="1081" actId="14100"/>
          <ac:picMkLst>
            <pc:docMk/>
            <pc:sldMk cId="286915666" sldId="314"/>
            <ac:picMk id="30728" creationId="{00000000-0000-0000-0000-000000000000}"/>
          </ac:picMkLst>
        </pc:picChg>
      </pc:sldChg>
      <pc:sldChg chg="modSp add ord">
        <pc:chgData name="Jan Lorman" userId="35fe54c3-d9d6-4fc1-b4dd-d7ad891edca9" providerId="ADAL" clId="{30A5C69A-0E70-4714-9B27-E3DD88EAA0EC}" dt="2019-10-27T07:46:12.765" v="1107" actId="113"/>
        <pc:sldMkLst>
          <pc:docMk/>
          <pc:sldMk cId="1452062560" sldId="319"/>
        </pc:sldMkLst>
        <pc:spChg chg="mod">
          <ac:chgData name="Jan Lorman" userId="35fe54c3-d9d6-4fc1-b4dd-d7ad891edca9" providerId="ADAL" clId="{30A5C69A-0E70-4714-9B27-E3DD88EAA0EC}" dt="2019-10-26T18:37:19.937" v="600" actId="6549"/>
          <ac:spMkLst>
            <pc:docMk/>
            <pc:sldMk cId="1452062560" sldId="319"/>
            <ac:spMk id="4" creationId="{00000000-0000-0000-0000-000000000000}"/>
          </ac:spMkLst>
        </pc:spChg>
        <pc:spChg chg="mod">
          <ac:chgData name="Jan Lorman" userId="35fe54c3-d9d6-4fc1-b4dd-d7ad891edca9" providerId="ADAL" clId="{30A5C69A-0E70-4714-9B27-E3DD88EAA0EC}" dt="2019-10-27T07:46:12.765" v="1107" actId="113"/>
          <ac:spMkLst>
            <pc:docMk/>
            <pc:sldMk cId="1452062560" sldId="319"/>
            <ac:spMk id="21506" creationId="{00000000-0000-0000-0000-000000000000}"/>
          </ac:spMkLst>
        </pc:spChg>
      </pc:sldChg>
      <pc:sldChg chg="modSp">
        <pc:chgData name="Jan Lorman" userId="35fe54c3-d9d6-4fc1-b4dd-d7ad891edca9" providerId="ADAL" clId="{30A5C69A-0E70-4714-9B27-E3DD88EAA0EC}" dt="2019-10-27T07:42:55.911" v="1089" actId="1076"/>
        <pc:sldMkLst>
          <pc:docMk/>
          <pc:sldMk cId="2755646803" sldId="364"/>
        </pc:sldMkLst>
        <pc:spChg chg="mod">
          <ac:chgData name="Jan Lorman" userId="35fe54c3-d9d6-4fc1-b4dd-d7ad891edca9" providerId="ADAL" clId="{30A5C69A-0E70-4714-9B27-E3DD88EAA0EC}" dt="2019-10-27T07:42:41.636" v="1085" actId="255"/>
          <ac:spMkLst>
            <pc:docMk/>
            <pc:sldMk cId="2755646803" sldId="364"/>
            <ac:spMk id="8" creationId="{00000000-0000-0000-0000-000000000000}"/>
          </ac:spMkLst>
        </pc:spChg>
        <pc:spChg chg="mod">
          <ac:chgData name="Jan Lorman" userId="35fe54c3-d9d6-4fc1-b4dd-d7ad891edca9" providerId="ADAL" clId="{30A5C69A-0E70-4714-9B27-E3DD88EAA0EC}" dt="2019-10-27T07:42:55.911" v="1089" actId="1076"/>
          <ac:spMkLst>
            <pc:docMk/>
            <pc:sldMk cId="2755646803" sldId="364"/>
            <ac:spMk id="31750" creationId="{00000000-0000-0000-0000-000000000000}"/>
          </ac:spMkLst>
        </pc:spChg>
      </pc:sldChg>
      <pc:sldChg chg="modSp ord">
        <pc:chgData name="Jan Lorman" userId="35fe54c3-d9d6-4fc1-b4dd-d7ad891edca9" providerId="ADAL" clId="{30A5C69A-0E70-4714-9B27-E3DD88EAA0EC}" dt="2019-10-27T07:48:17.958" v="1126" actId="113"/>
        <pc:sldMkLst>
          <pc:docMk/>
          <pc:sldMk cId="1033534231" sldId="386"/>
        </pc:sldMkLst>
        <pc:spChg chg="mod">
          <ac:chgData name="Jan Lorman" userId="35fe54c3-d9d6-4fc1-b4dd-d7ad891edca9" providerId="ADAL" clId="{30A5C69A-0E70-4714-9B27-E3DD88EAA0EC}" dt="2019-10-27T07:48:17.958" v="1126" actId="113"/>
          <ac:spMkLst>
            <pc:docMk/>
            <pc:sldMk cId="1033534231" sldId="386"/>
            <ac:spMk id="2" creationId="{00000000-0000-0000-0000-000000000000}"/>
          </ac:spMkLst>
        </pc:spChg>
      </pc:sldChg>
      <pc:sldChg chg="modSp ord">
        <pc:chgData name="Jan Lorman" userId="35fe54c3-d9d6-4fc1-b4dd-d7ad891edca9" providerId="ADAL" clId="{30A5C69A-0E70-4714-9B27-E3DD88EAA0EC}" dt="2019-10-27T07:48:10.440" v="1125" actId="113"/>
        <pc:sldMkLst>
          <pc:docMk/>
          <pc:sldMk cId="499796436" sldId="387"/>
        </pc:sldMkLst>
        <pc:spChg chg="mod">
          <ac:chgData name="Jan Lorman" userId="35fe54c3-d9d6-4fc1-b4dd-d7ad891edca9" providerId="ADAL" clId="{30A5C69A-0E70-4714-9B27-E3DD88EAA0EC}" dt="2019-10-27T07:48:10.440" v="1125" actId="113"/>
          <ac:spMkLst>
            <pc:docMk/>
            <pc:sldMk cId="499796436" sldId="387"/>
            <ac:spMk id="2" creationId="{00000000-0000-0000-0000-000000000000}"/>
          </ac:spMkLst>
        </pc:spChg>
      </pc:sldChg>
      <pc:sldChg chg="modSp ord">
        <pc:chgData name="Jan Lorman" userId="35fe54c3-d9d6-4fc1-b4dd-d7ad891edca9" providerId="ADAL" clId="{30A5C69A-0E70-4714-9B27-E3DD88EAA0EC}" dt="2019-10-27T07:47:58.092" v="1124" actId="113"/>
        <pc:sldMkLst>
          <pc:docMk/>
          <pc:sldMk cId="2130167530" sldId="388"/>
        </pc:sldMkLst>
        <pc:spChg chg="mod">
          <ac:chgData name="Jan Lorman" userId="35fe54c3-d9d6-4fc1-b4dd-d7ad891edca9" providerId="ADAL" clId="{30A5C69A-0E70-4714-9B27-E3DD88EAA0EC}" dt="2019-10-27T07:47:58.092" v="1124" actId="113"/>
          <ac:spMkLst>
            <pc:docMk/>
            <pc:sldMk cId="2130167530" sldId="388"/>
            <ac:spMk id="2" creationId="{00000000-0000-0000-0000-000000000000}"/>
          </ac:spMkLst>
        </pc:spChg>
      </pc:sldChg>
      <pc:sldChg chg="addSp modSp ord">
        <pc:chgData name="Jan Lorman" userId="35fe54c3-d9d6-4fc1-b4dd-d7ad891edca9" providerId="ADAL" clId="{30A5C69A-0E70-4714-9B27-E3DD88EAA0EC}" dt="2019-10-27T07:47:22.123" v="1119" actId="113"/>
        <pc:sldMkLst>
          <pc:docMk/>
          <pc:sldMk cId="4082989806" sldId="399"/>
        </pc:sldMkLst>
        <pc:spChg chg="add mod">
          <ac:chgData name="Jan Lorman" userId="35fe54c3-d9d6-4fc1-b4dd-d7ad891edca9" providerId="ADAL" clId="{30A5C69A-0E70-4714-9B27-E3DD88EAA0EC}" dt="2019-10-26T18:53:51.578" v="822" actId="1076"/>
          <ac:spMkLst>
            <pc:docMk/>
            <pc:sldMk cId="4082989806" sldId="399"/>
            <ac:spMk id="5" creationId="{8F520245-01C7-4949-BB0B-90D1CFB58E90}"/>
          </ac:spMkLst>
        </pc:spChg>
        <pc:spChg chg="mod">
          <ac:chgData name="Jan Lorman" userId="35fe54c3-d9d6-4fc1-b4dd-d7ad891edca9" providerId="ADAL" clId="{30A5C69A-0E70-4714-9B27-E3DD88EAA0EC}" dt="2019-10-27T07:47:22.123" v="1119" actId="113"/>
          <ac:spMkLst>
            <pc:docMk/>
            <pc:sldMk cId="4082989806" sldId="399"/>
            <ac:spMk id="5122" creationId="{00000000-0000-0000-0000-000000000000}"/>
          </ac:spMkLst>
        </pc:spChg>
      </pc:sldChg>
      <pc:sldChg chg="addSp modSp ord">
        <pc:chgData name="Jan Lorman" userId="35fe54c3-d9d6-4fc1-b4dd-d7ad891edca9" providerId="ADAL" clId="{30A5C69A-0E70-4714-9B27-E3DD88EAA0EC}" dt="2019-10-27T07:49:11.615" v="1131" actId="113"/>
        <pc:sldMkLst>
          <pc:docMk/>
          <pc:sldMk cId="628460635" sldId="400"/>
        </pc:sldMkLst>
        <pc:spChg chg="add mod">
          <ac:chgData name="Jan Lorman" userId="35fe54c3-d9d6-4fc1-b4dd-d7ad891edca9" providerId="ADAL" clId="{30A5C69A-0E70-4714-9B27-E3DD88EAA0EC}" dt="2019-10-26T18:54:03.164" v="825" actId="1076"/>
          <ac:spMkLst>
            <pc:docMk/>
            <pc:sldMk cId="628460635" sldId="400"/>
            <ac:spMk id="4" creationId="{17C8B866-6BC9-4F78-A642-BD5E63DD6CB7}"/>
          </ac:spMkLst>
        </pc:spChg>
        <pc:spChg chg="mod">
          <ac:chgData name="Jan Lorman" userId="35fe54c3-d9d6-4fc1-b4dd-d7ad891edca9" providerId="ADAL" clId="{30A5C69A-0E70-4714-9B27-E3DD88EAA0EC}" dt="2019-10-27T07:47:30.462" v="1120" actId="113"/>
          <ac:spMkLst>
            <pc:docMk/>
            <pc:sldMk cId="628460635" sldId="400"/>
            <ac:spMk id="6146" creationId="{00000000-0000-0000-0000-000000000000}"/>
          </ac:spMkLst>
        </pc:spChg>
        <pc:spChg chg="mod">
          <ac:chgData name="Jan Lorman" userId="35fe54c3-d9d6-4fc1-b4dd-d7ad891edca9" providerId="ADAL" clId="{30A5C69A-0E70-4714-9B27-E3DD88EAA0EC}" dt="2019-10-27T07:49:11.615" v="1131" actId="113"/>
          <ac:spMkLst>
            <pc:docMk/>
            <pc:sldMk cId="628460635" sldId="400"/>
            <ac:spMk id="6147" creationId="{00000000-0000-0000-0000-000000000000}"/>
          </ac:spMkLst>
        </pc:spChg>
      </pc:sldChg>
      <pc:sldChg chg="addSp modSp ord">
        <pc:chgData name="Jan Lorman" userId="35fe54c3-d9d6-4fc1-b4dd-d7ad891edca9" providerId="ADAL" clId="{30A5C69A-0E70-4714-9B27-E3DD88EAA0EC}" dt="2019-10-27T07:49:35.482" v="1132" actId="20577"/>
        <pc:sldMkLst>
          <pc:docMk/>
          <pc:sldMk cId="3563416345" sldId="404"/>
        </pc:sldMkLst>
        <pc:spChg chg="mod">
          <ac:chgData name="Jan Lorman" userId="35fe54c3-d9d6-4fc1-b4dd-d7ad891edca9" providerId="ADAL" clId="{30A5C69A-0E70-4714-9B27-E3DD88EAA0EC}" dt="2019-10-27T07:49:35.482" v="1132" actId="20577"/>
          <ac:spMkLst>
            <pc:docMk/>
            <pc:sldMk cId="3563416345" sldId="404"/>
            <ac:spMk id="3" creationId="{00000000-0000-0000-0000-000000000000}"/>
          </ac:spMkLst>
        </pc:spChg>
        <pc:spChg chg="add">
          <ac:chgData name="Jan Lorman" userId="35fe54c3-d9d6-4fc1-b4dd-d7ad891edca9" providerId="ADAL" clId="{30A5C69A-0E70-4714-9B27-E3DD88EAA0EC}" dt="2019-10-26T18:53:35.318" v="820"/>
          <ac:spMkLst>
            <pc:docMk/>
            <pc:sldMk cId="3563416345" sldId="404"/>
            <ac:spMk id="4" creationId="{298D8111-3E46-4010-95E3-F009784EEA9C}"/>
          </ac:spMkLst>
        </pc:spChg>
        <pc:spChg chg="mod">
          <ac:chgData name="Jan Lorman" userId="35fe54c3-d9d6-4fc1-b4dd-d7ad891edca9" providerId="ADAL" clId="{30A5C69A-0E70-4714-9B27-E3DD88EAA0EC}" dt="2019-10-27T07:47:11.487" v="1118" actId="113"/>
          <ac:spMkLst>
            <pc:docMk/>
            <pc:sldMk cId="3563416345" sldId="404"/>
            <ac:spMk id="14338" creationId="{00000000-0000-0000-0000-000000000000}"/>
          </ac:spMkLst>
        </pc:spChg>
      </pc:sldChg>
      <pc:sldChg chg="addSp modSp ord">
        <pc:chgData name="Jan Lorman" userId="35fe54c3-d9d6-4fc1-b4dd-d7ad891edca9" providerId="ADAL" clId="{30A5C69A-0E70-4714-9B27-E3DD88EAA0EC}" dt="2019-10-27T07:50:26.975" v="1136" actId="20577"/>
        <pc:sldMkLst>
          <pc:docMk/>
          <pc:sldMk cId="2686089131" sldId="412"/>
        </pc:sldMkLst>
        <pc:spChg chg="mod">
          <ac:chgData name="Jan Lorman" userId="35fe54c3-d9d6-4fc1-b4dd-d7ad891edca9" providerId="ADAL" clId="{30A5C69A-0E70-4714-9B27-E3DD88EAA0EC}" dt="2019-10-27T07:46:27.086" v="1111" actId="113"/>
          <ac:spMkLst>
            <pc:docMk/>
            <pc:sldMk cId="2686089131" sldId="412"/>
            <ac:spMk id="2" creationId="{00000000-0000-0000-0000-000000000000}"/>
          </ac:spMkLst>
        </pc:spChg>
        <pc:spChg chg="mod">
          <ac:chgData name="Jan Lorman" userId="35fe54c3-d9d6-4fc1-b4dd-d7ad891edca9" providerId="ADAL" clId="{30A5C69A-0E70-4714-9B27-E3DD88EAA0EC}" dt="2019-10-27T07:50:26.975" v="1136" actId="20577"/>
          <ac:spMkLst>
            <pc:docMk/>
            <pc:sldMk cId="2686089131" sldId="412"/>
            <ac:spMk id="3" creationId="{00000000-0000-0000-0000-000000000000}"/>
          </ac:spMkLst>
        </pc:spChg>
        <pc:spChg chg="add mod">
          <ac:chgData name="Jan Lorman" userId="35fe54c3-d9d6-4fc1-b4dd-d7ad891edca9" providerId="ADAL" clId="{30A5C69A-0E70-4714-9B27-E3DD88EAA0EC}" dt="2019-10-26T18:53:12.968" v="818" actId="14100"/>
          <ac:spMkLst>
            <pc:docMk/>
            <pc:sldMk cId="2686089131" sldId="412"/>
            <ac:spMk id="4" creationId="{14469132-CEB6-40DA-A00D-C67853C6F8C5}"/>
          </ac:spMkLst>
        </pc:spChg>
      </pc:sldChg>
      <pc:sldChg chg="addSp modSp ord">
        <pc:chgData name="Jan Lorman" userId="35fe54c3-d9d6-4fc1-b4dd-d7ad891edca9" providerId="ADAL" clId="{30A5C69A-0E70-4714-9B27-E3DD88EAA0EC}" dt="2019-10-27T07:46:55.296" v="1117" actId="404"/>
        <pc:sldMkLst>
          <pc:docMk/>
          <pc:sldMk cId="1698849860" sldId="413"/>
        </pc:sldMkLst>
        <pc:spChg chg="mod">
          <ac:chgData name="Jan Lorman" userId="35fe54c3-d9d6-4fc1-b4dd-d7ad891edca9" providerId="ADAL" clId="{30A5C69A-0E70-4714-9B27-E3DD88EAA0EC}" dt="2019-10-27T07:46:55.296" v="1117" actId="404"/>
          <ac:spMkLst>
            <pc:docMk/>
            <pc:sldMk cId="1698849860" sldId="413"/>
            <ac:spMk id="2" creationId="{00000000-0000-0000-0000-000000000000}"/>
          </ac:spMkLst>
        </pc:spChg>
        <pc:spChg chg="mod">
          <ac:chgData name="Jan Lorman" userId="35fe54c3-d9d6-4fc1-b4dd-d7ad891edca9" providerId="ADAL" clId="{30A5C69A-0E70-4714-9B27-E3DD88EAA0EC}" dt="2019-10-26T18:54:31.229" v="828" actId="1076"/>
          <ac:spMkLst>
            <pc:docMk/>
            <pc:sldMk cId="1698849860" sldId="413"/>
            <ac:spMk id="3" creationId="{00000000-0000-0000-0000-000000000000}"/>
          </ac:spMkLst>
        </pc:spChg>
        <pc:spChg chg="add">
          <ac:chgData name="Jan Lorman" userId="35fe54c3-d9d6-4fc1-b4dd-d7ad891edca9" providerId="ADAL" clId="{30A5C69A-0E70-4714-9B27-E3DD88EAA0EC}" dt="2019-10-26T18:54:34.515" v="829"/>
          <ac:spMkLst>
            <pc:docMk/>
            <pc:sldMk cId="1698849860" sldId="413"/>
            <ac:spMk id="4" creationId="{222589DC-3742-42C3-891C-43F7C0EF5270}"/>
          </ac:spMkLst>
        </pc:spChg>
      </pc:sldChg>
      <pc:sldChg chg="modSp ord">
        <pc:chgData name="Jan Lorman" userId="35fe54c3-d9d6-4fc1-b4dd-d7ad891edca9" providerId="ADAL" clId="{30A5C69A-0E70-4714-9B27-E3DD88EAA0EC}" dt="2019-10-27T07:51:42.045" v="1137"/>
        <pc:sldMkLst>
          <pc:docMk/>
          <pc:sldMk cId="1859123017" sldId="414"/>
        </pc:sldMkLst>
        <pc:spChg chg="mod">
          <ac:chgData name="Jan Lorman" userId="35fe54c3-d9d6-4fc1-b4dd-d7ad891edca9" providerId="ADAL" clId="{30A5C69A-0E70-4714-9B27-E3DD88EAA0EC}" dt="2019-10-27T07:45:07.517" v="1102" actId="113"/>
          <ac:spMkLst>
            <pc:docMk/>
            <pc:sldMk cId="1859123017" sldId="414"/>
            <ac:spMk id="15362" creationId="{00000000-0000-0000-0000-000000000000}"/>
          </ac:spMkLst>
        </pc:spChg>
      </pc:sldChg>
      <pc:sldChg chg="modSp ord">
        <pc:chgData name="Jan Lorman" userId="35fe54c3-d9d6-4fc1-b4dd-d7ad891edca9" providerId="ADAL" clId="{30A5C69A-0E70-4714-9B27-E3DD88EAA0EC}" dt="2019-10-27T07:52:50.924" v="1140" actId="113"/>
        <pc:sldMkLst>
          <pc:docMk/>
          <pc:sldMk cId="2912823916" sldId="416"/>
        </pc:sldMkLst>
        <pc:spChg chg="mod">
          <ac:chgData name="Jan Lorman" userId="35fe54c3-d9d6-4fc1-b4dd-d7ad891edca9" providerId="ADAL" clId="{30A5C69A-0E70-4714-9B27-E3DD88EAA0EC}" dt="2019-10-27T07:52:50.924" v="1140" actId="113"/>
          <ac:spMkLst>
            <pc:docMk/>
            <pc:sldMk cId="2912823916" sldId="416"/>
            <ac:spMk id="2" creationId="{00000000-0000-0000-0000-000000000000}"/>
          </ac:spMkLst>
        </pc:spChg>
        <pc:spChg chg="mod">
          <ac:chgData name="Jan Lorman" userId="35fe54c3-d9d6-4fc1-b4dd-d7ad891edca9" providerId="ADAL" clId="{30A5C69A-0E70-4714-9B27-E3DD88EAA0EC}" dt="2019-10-26T18:36:37.201" v="598" actId="20577"/>
          <ac:spMkLst>
            <pc:docMk/>
            <pc:sldMk cId="2912823916" sldId="416"/>
            <ac:spMk id="4" creationId="{00000000-0000-0000-0000-000000000000}"/>
          </ac:spMkLst>
        </pc:spChg>
        <pc:picChg chg="mod">
          <ac:chgData name="Jan Lorman" userId="35fe54c3-d9d6-4fc1-b4dd-d7ad891edca9" providerId="ADAL" clId="{30A5C69A-0E70-4714-9B27-E3DD88EAA0EC}" dt="2019-10-26T18:27:47.997" v="151" actId="14100"/>
          <ac:picMkLst>
            <pc:docMk/>
            <pc:sldMk cId="2912823916" sldId="416"/>
            <ac:picMk id="5" creationId="{00000000-0000-0000-0000-000000000000}"/>
          </ac:picMkLst>
        </pc:picChg>
      </pc:sldChg>
      <pc:sldChg chg="modSp ord">
        <pc:chgData name="Jan Lorman" userId="35fe54c3-d9d6-4fc1-b4dd-d7ad891edca9" providerId="ADAL" clId="{30A5C69A-0E70-4714-9B27-E3DD88EAA0EC}" dt="2019-10-27T07:44:53.226" v="1101" actId="404"/>
        <pc:sldMkLst>
          <pc:docMk/>
          <pc:sldMk cId="2588813795" sldId="418"/>
        </pc:sldMkLst>
        <pc:spChg chg="mod">
          <ac:chgData name="Jan Lorman" userId="35fe54c3-d9d6-4fc1-b4dd-d7ad891edca9" providerId="ADAL" clId="{30A5C69A-0E70-4714-9B27-E3DD88EAA0EC}" dt="2019-10-27T07:44:53.226" v="1101" actId="404"/>
          <ac:spMkLst>
            <pc:docMk/>
            <pc:sldMk cId="2588813795" sldId="418"/>
            <ac:spMk id="18434" creationId="{00000000-0000-0000-0000-000000000000}"/>
          </ac:spMkLst>
        </pc:spChg>
      </pc:sldChg>
      <pc:sldChg chg="modSp ord">
        <pc:chgData name="Jan Lorman" userId="35fe54c3-d9d6-4fc1-b4dd-d7ad891edca9" providerId="ADAL" clId="{30A5C69A-0E70-4714-9B27-E3DD88EAA0EC}" dt="2019-10-27T07:47:37.850" v="1121" actId="113"/>
        <pc:sldMkLst>
          <pc:docMk/>
          <pc:sldMk cId="1952513333" sldId="427"/>
        </pc:sldMkLst>
        <pc:spChg chg="mod">
          <ac:chgData name="Jan Lorman" userId="35fe54c3-d9d6-4fc1-b4dd-d7ad891edca9" providerId="ADAL" clId="{30A5C69A-0E70-4714-9B27-E3DD88EAA0EC}" dt="2019-10-27T07:47:37.850" v="1121" actId="113"/>
          <ac:spMkLst>
            <pc:docMk/>
            <pc:sldMk cId="1952513333" sldId="427"/>
            <ac:spMk id="2" creationId="{00000000-0000-0000-0000-000000000000}"/>
          </ac:spMkLst>
        </pc:spChg>
      </pc:sldChg>
      <pc:sldChg chg="addSp modSp ord">
        <pc:chgData name="Jan Lorman" userId="35fe54c3-d9d6-4fc1-b4dd-d7ad891edca9" providerId="ADAL" clId="{30A5C69A-0E70-4714-9B27-E3DD88EAA0EC}" dt="2019-10-27T08:12:00.237" v="1168"/>
        <pc:sldMkLst>
          <pc:docMk/>
          <pc:sldMk cId="0" sldId="437"/>
        </pc:sldMkLst>
        <pc:spChg chg="mod">
          <ac:chgData name="Jan Lorman" userId="35fe54c3-d9d6-4fc1-b4dd-d7ad891edca9" providerId="ADAL" clId="{30A5C69A-0E70-4714-9B27-E3DD88EAA0EC}" dt="2019-10-27T07:46:39.965" v="1114" actId="404"/>
          <ac:spMkLst>
            <pc:docMk/>
            <pc:sldMk cId="0" sldId="437"/>
            <ac:spMk id="2" creationId="{00000000-0000-0000-0000-000000000000}"/>
          </ac:spMkLst>
        </pc:spChg>
        <pc:spChg chg="mod">
          <ac:chgData name="Jan Lorman" userId="35fe54c3-d9d6-4fc1-b4dd-d7ad891edca9" providerId="ADAL" clId="{30A5C69A-0E70-4714-9B27-E3DD88EAA0EC}" dt="2019-10-26T18:54:09.523" v="826" actId="1076"/>
          <ac:spMkLst>
            <pc:docMk/>
            <pc:sldMk cId="0" sldId="437"/>
            <ac:spMk id="3" creationId="{00000000-0000-0000-0000-000000000000}"/>
          </ac:spMkLst>
        </pc:spChg>
        <pc:spChg chg="add">
          <ac:chgData name="Jan Lorman" userId="35fe54c3-d9d6-4fc1-b4dd-d7ad891edca9" providerId="ADAL" clId="{30A5C69A-0E70-4714-9B27-E3DD88EAA0EC}" dt="2019-10-26T18:54:13.465" v="827"/>
          <ac:spMkLst>
            <pc:docMk/>
            <pc:sldMk cId="0" sldId="437"/>
            <ac:spMk id="4" creationId="{2A86FEDD-BDD2-4A54-AE6D-C42F876ADB6E}"/>
          </ac:spMkLst>
        </pc:spChg>
      </pc:sldChg>
      <pc:sldChg chg="addSp delSp modSp add del ord">
        <pc:chgData name="Jan Lorman" userId="35fe54c3-d9d6-4fc1-b4dd-d7ad891edca9" providerId="ADAL" clId="{30A5C69A-0E70-4714-9B27-E3DD88EAA0EC}" dt="2019-10-27T07:44:22.384" v="1098" actId="404"/>
        <pc:sldMkLst>
          <pc:docMk/>
          <pc:sldMk cId="509472669" sldId="438"/>
        </pc:sldMkLst>
        <pc:spChg chg="add del mod">
          <ac:chgData name="Jan Lorman" userId="35fe54c3-d9d6-4fc1-b4dd-d7ad891edca9" providerId="ADAL" clId="{30A5C69A-0E70-4714-9B27-E3DD88EAA0EC}" dt="2019-10-26T19:08:21.118" v="1028" actId="478"/>
          <ac:spMkLst>
            <pc:docMk/>
            <pc:sldMk cId="509472669" sldId="438"/>
            <ac:spMk id="2" creationId="{71320C88-567B-4496-A235-E0548F779786}"/>
          </ac:spMkLst>
        </pc:spChg>
        <pc:spChg chg="add mod">
          <ac:chgData name="Jan Lorman" userId="35fe54c3-d9d6-4fc1-b4dd-d7ad891edca9" providerId="ADAL" clId="{30A5C69A-0E70-4714-9B27-E3DD88EAA0EC}" dt="2019-10-26T19:10:59.938" v="1069" actId="403"/>
          <ac:spMkLst>
            <pc:docMk/>
            <pc:sldMk cId="509472669" sldId="438"/>
            <ac:spMk id="3" creationId="{B1207F01-B10C-46C2-9150-7871976B84B2}"/>
          </ac:spMkLst>
        </pc:spChg>
        <pc:spChg chg="add del mod">
          <ac:chgData name="Jan Lorman" userId="35fe54c3-d9d6-4fc1-b4dd-d7ad891edca9" providerId="ADAL" clId="{30A5C69A-0E70-4714-9B27-E3DD88EAA0EC}" dt="2019-10-26T19:08:27.032" v="1029" actId="478"/>
          <ac:spMkLst>
            <pc:docMk/>
            <pc:sldMk cId="509472669" sldId="438"/>
            <ac:spMk id="5" creationId="{B40489CB-924B-4E15-8DBB-282885572972}"/>
          </ac:spMkLst>
        </pc:spChg>
        <pc:spChg chg="del mod">
          <ac:chgData name="Jan Lorman" userId="35fe54c3-d9d6-4fc1-b4dd-d7ad891edca9" providerId="ADAL" clId="{30A5C69A-0E70-4714-9B27-E3DD88EAA0EC}" dt="2019-10-26T19:06:42.044" v="1004" actId="478"/>
          <ac:spMkLst>
            <pc:docMk/>
            <pc:sldMk cId="509472669" sldId="438"/>
            <ac:spMk id="6" creationId="{00000000-0000-0000-0000-000000000000}"/>
          </ac:spMkLst>
        </pc:spChg>
        <pc:spChg chg="del mod">
          <ac:chgData name="Jan Lorman" userId="35fe54c3-d9d6-4fc1-b4dd-d7ad891edca9" providerId="ADAL" clId="{30A5C69A-0E70-4714-9B27-E3DD88EAA0EC}" dt="2019-10-26T19:02:35.121" v="952" actId="478"/>
          <ac:spMkLst>
            <pc:docMk/>
            <pc:sldMk cId="509472669" sldId="438"/>
            <ac:spMk id="10" creationId="{00000000-0000-0000-0000-000000000000}"/>
          </ac:spMkLst>
        </pc:spChg>
        <pc:spChg chg="add mod">
          <ac:chgData name="Jan Lorman" userId="35fe54c3-d9d6-4fc1-b4dd-d7ad891edca9" providerId="ADAL" clId="{30A5C69A-0E70-4714-9B27-E3DD88EAA0EC}" dt="2019-10-27T07:44:22.384" v="1098" actId="404"/>
          <ac:spMkLst>
            <pc:docMk/>
            <pc:sldMk cId="509472669" sldId="438"/>
            <ac:spMk id="11" creationId="{A2DDD63E-B916-4FB7-8863-EC34EC62086C}"/>
          </ac:spMkLst>
        </pc:spChg>
        <pc:spChg chg="add mod">
          <ac:chgData name="Jan Lorman" userId="35fe54c3-d9d6-4fc1-b4dd-d7ad891edca9" providerId="ADAL" clId="{30A5C69A-0E70-4714-9B27-E3DD88EAA0EC}" dt="2019-10-26T19:11:05.729" v="1070" actId="1076"/>
          <ac:spMkLst>
            <pc:docMk/>
            <pc:sldMk cId="509472669" sldId="438"/>
            <ac:spMk id="12" creationId="{966C77FF-650E-46EB-9274-722C800A3701}"/>
          </ac:spMkLst>
        </pc:spChg>
        <pc:picChg chg="del">
          <ac:chgData name="Jan Lorman" userId="35fe54c3-d9d6-4fc1-b4dd-d7ad891edca9" providerId="ADAL" clId="{30A5C69A-0E70-4714-9B27-E3DD88EAA0EC}" dt="2019-10-26T19:05:40.361" v="999" actId="478"/>
          <ac:picMkLst>
            <pc:docMk/>
            <pc:sldMk cId="509472669" sldId="438"/>
            <ac:picMk id="214018" creationId="{00000000-0000-0000-0000-000000000000}"/>
          </ac:picMkLst>
        </pc:picChg>
        <pc:picChg chg="mod">
          <ac:chgData name="Jan Lorman" userId="35fe54c3-d9d6-4fc1-b4dd-d7ad891edca9" providerId="ADAL" clId="{30A5C69A-0E70-4714-9B27-E3DD88EAA0EC}" dt="2019-10-26T19:09:44.691" v="1060" actId="1076"/>
          <ac:picMkLst>
            <pc:docMk/>
            <pc:sldMk cId="509472669" sldId="438"/>
            <ac:picMk id="214022" creationId="{00000000-0000-0000-0000-000000000000}"/>
          </ac:picMkLst>
        </pc:picChg>
        <pc:picChg chg="mod">
          <ac:chgData name="Jan Lorman" userId="35fe54c3-d9d6-4fc1-b4dd-d7ad891edca9" providerId="ADAL" clId="{30A5C69A-0E70-4714-9B27-E3DD88EAA0EC}" dt="2019-10-26T19:11:14.313" v="1071" actId="1076"/>
          <ac:picMkLst>
            <pc:docMk/>
            <pc:sldMk cId="509472669" sldId="438"/>
            <ac:picMk id="214024" creationId="{00000000-0000-0000-0000-000000000000}"/>
          </ac:picMkLst>
        </pc:picChg>
      </pc:sldChg>
      <pc:sldChg chg="addSp delSp modSp add">
        <pc:chgData name="Jan Lorman" userId="35fe54c3-d9d6-4fc1-b4dd-d7ad891edca9" providerId="ADAL" clId="{30A5C69A-0E70-4714-9B27-E3DD88EAA0EC}" dt="2019-10-27T07:45:53.364" v="1106" actId="1076"/>
        <pc:sldMkLst>
          <pc:docMk/>
          <pc:sldMk cId="387751643" sldId="439"/>
        </pc:sldMkLst>
        <pc:spChg chg="mod">
          <ac:chgData name="Jan Lorman" userId="35fe54c3-d9d6-4fc1-b4dd-d7ad891edca9" providerId="ADAL" clId="{30A5C69A-0E70-4714-9B27-E3DD88EAA0EC}" dt="2019-10-26T19:01:03.147" v="928" actId="1076"/>
          <ac:spMkLst>
            <pc:docMk/>
            <pc:sldMk cId="387751643" sldId="439"/>
            <ac:spMk id="2" creationId="{00000000-0000-0000-0000-000000000000}"/>
          </ac:spMkLst>
        </pc:spChg>
        <pc:spChg chg="add del mod">
          <ac:chgData name="Jan Lorman" userId="35fe54c3-d9d6-4fc1-b4dd-d7ad891edca9" providerId="ADAL" clId="{30A5C69A-0E70-4714-9B27-E3DD88EAA0EC}" dt="2019-10-26T19:02:20.390" v="950" actId="478"/>
          <ac:spMkLst>
            <pc:docMk/>
            <pc:sldMk cId="387751643" sldId="439"/>
            <ac:spMk id="5" creationId="{F2B5EC32-4F16-4796-8AF4-D6408B08EBB4}"/>
          </ac:spMkLst>
        </pc:spChg>
        <pc:spChg chg="add mod">
          <ac:chgData name="Jan Lorman" userId="35fe54c3-d9d6-4fc1-b4dd-d7ad891edca9" providerId="ADAL" clId="{30A5C69A-0E70-4714-9B27-E3DD88EAA0EC}" dt="2019-10-27T07:45:43.913" v="1103" actId="1076"/>
          <ac:spMkLst>
            <pc:docMk/>
            <pc:sldMk cId="387751643" sldId="439"/>
            <ac:spMk id="9" creationId="{FE2E574B-35DA-43EE-B059-017C018D093B}"/>
          </ac:spMkLst>
        </pc:spChg>
        <pc:spChg chg="del mod">
          <ac:chgData name="Jan Lorman" userId="35fe54c3-d9d6-4fc1-b4dd-d7ad891edca9" providerId="ADAL" clId="{30A5C69A-0E70-4714-9B27-E3DD88EAA0EC}" dt="2019-10-26T19:02:14.244" v="948" actId="478"/>
          <ac:spMkLst>
            <pc:docMk/>
            <pc:sldMk cId="387751643" sldId="439"/>
            <ac:spMk id="221186" creationId="{00000000-0000-0000-0000-000000000000}"/>
          </ac:spMkLst>
        </pc:spChg>
        <pc:picChg chg="mod">
          <ac:chgData name="Jan Lorman" userId="35fe54c3-d9d6-4fc1-b4dd-d7ad891edca9" providerId="ADAL" clId="{30A5C69A-0E70-4714-9B27-E3DD88EAA0EC}" dt="2019-10-27T07:45:53.364" v="1106" actId="1076"/>
          <ac:picMkLst>
            <pc:docMk/>
            <pc:sldMk cId="387751643" sldId="439"/>
            <ac:picMk id="221191" creationId="{00000000-0000-0000-0000-000000000000}"/>
          </ac:picMkLst>
        </pc:picChg>
      </pc:sldChg>
      <pc:sldChg chg="modSp add">
        <pc:chgData name="Jan Lorman" userId="35fe54c3-d9d6-4fc1-b4dd-d7ad891edca9" providerId="ADAL" clId="{30A5C69A-0E70-4714-9B27-E3DD88EAA0EC}" dt="2019-10-26T18:59:43.699" v="917" actId="404"/>
        <pc:sldMkLst>
          <pc:docMk/>
          <pc:sldMk cId="2518724745" sldId="440"/>
        </pc:sldMkLst>
        <pc:spChg chg="mod">
          <ac:chgData name="Jan Lorman" userId="35fe54c3-d9d6-4fc1-b4dd-d7ad891edca9" providerId="ADAL" clId="{30A5C69A-0E70-4714-9B27-E3DD88EAA0EC}" dt="2019-10-26T18:59:43.699" v="917" actId="404"/>
          <ac:spMkLst>
            <pc:docMk/>
            <pc:sldMk cId="2518724745" sldId="440"/>
            <ac:spMk id="2" creationId="{2800D8FC-52A2-46CD-B403-0DF7EE7EC2AD}"/>
          </ac:spMkLst>
        </pc:spChg>
        <pc:spChg chg="mod">
          <ac:chgData name="Jan Lorman" userId="35fe54c3-d9d6-4fc1-b4dd-d7ad891edca9" providerId="ADAL" clId="{30A5C69A-0E70-4714-9B27-E3DD88EAA0EC}" dt="2019-10-26T18:59:36.493" v="915" actId="255"/>
          <ac:spMkLst>
            <pc:docMk/>
            <pc:sldMk cId="2518724745" sldId="440"/>
            <ac:spMk id="3" creationId="{60E83D5C-47B9-4C56-902F-7BFF95CA4AC3}"/>
          </ac:spMkLst>
        </pc:spChg>
      </pc:sldChg>
      <pc:sldChg chg="modSp add del">
        <pc:chgData name="Jan Lorman" userId="35fe54c3-d9d6-4fc1-b4dd-d7ad891edca9" providerId="ADAL" clId="{30A5C69A-0E70-4714-9B27-E3DD88EAA0EC}" dt="2019-10-27T08:12:29.312" v="1172" actId="1076"/>
        <pc:sldMkLst>
          <pc:docMk/>
          <pc:sldMk cId="656035888" sldId="441"/>
        </pc:sldMkLst>
        <pc:spChg chg="mod">
          <ac:chgData name="Jan Lorman" userId="35fe54c3-d9d6-4fc1-b4dd-d7ad891edca9" providerId="ADAL" clId="{30A5C69A-0E70-4714-9B27-E3DD88EAA0EC}" dt="2019-10-27T07:44:02.086" v="1095" actId="113"/>
          <ac:spMkLst>
            <pc:docMk/>
            <pc:sldMk cId="656035888" sldId="441"/>
            <ac:spMk id="2" creationId="{00000000-0000-0000-0000-000000000000}"/>
          </ac:spMkLst>
        </pc:spChg>
        <pc:picChg chg="mod">
          <ac:chgData name="Jan Lorman" userId="35fe54c3-d9d6-4fc1-b4dd-d7ad891edca9" providerId="ADAL" clId="{30A5C69A-0E70-4714-9B27-E3DD88EAA0EC}" dt="2019-10-27T08:12:29.312" v="1172" actId="1076"/>
          <ac:picMkLst>
            <pc:docMk/>
            <pc:sldMk cId="656035888" sldId="441"/>
            <ac:picMk id="2050" creationId="{00000000-0000-0000-0000-000000000000}"/>
          </ac:picMkLst>
        </pc:picChg>
      </pc:sldChg>
      <pc:sldChg chg="modSp">
        <pc:chgData name="Jan Lorman" userId="35fe54c3-d9d6-4fc1-b4dd-d7ad891edca9" providerId="ADAL" clId="{30A5C69A-0E70-4714-9B27-E3DD88EAA0EC}" dt="2019-10-27T08:05:20.082" v="1154" actId="113"/>
        <pc:sldMkLst>
          <pc:docMk/>
          <pc:sldMk cId="930094571" sldId="445"/>
        </pc:sldMkLst>
        <pc:spChg chg="mod">
          <ac:chgData name="Jan Lorman" userId="35fe54c3-d9d6-4fc1-b4dd-d7ad891edca9" providerId="ADAL" clId="{30A5C69A-0E70-4714-9B27-E3DD88EAA0EC}" dt="2019-10-27T08:05:20.082" v="1154" actId="113"/>
          <ac:spMkLst>
            <pc:docMk/>
            <pc:sldMk cId="930094571" sldId="445"/>
            <ac:spMk id="2" creationId="{00000000-0000-0000-0000-000000000000}"/>
          </ac:spMkLst>
        </pc:spChg>
        <pc:picChg chg="mod">
          <ac:chgData name="Jan Lorman" userId="35fe54c3-d9d6-4fc1-b4dd-d7ad891edca9" providerId="ADAL" clId="{30A5C69A-0E70-4714-9B27-E3DD88EAA0EC}" dt="2019-10-27T07:55:38.162" v="1151" actId="1076"/>
          <ac:picMkLst>
            <pc:docMk/>
            <pc:sldMk cId="930094571" sldId="445"/>
            <ac:picMk id="4" creationId="{00000000-0000-0000-0000-000000000000}"/>
          </ac:picMkLst>
        </pc:picChg>
        <pc:picChg chg="mod">
          <ac:chgData name="Jan Lorman" userId="35fe54c3-d9d6-4fc1-b4dd-d7ad891edca9" providerId="ADAL" clId="{30A5C69A-0E70-4714-9B27-E3DD88EAA0EC}" dt="2019-10-27T07:55:44.691" v="1153" actId="14100"/>
          <ac:picMkLst>
            <pc:docMk/>
            <pc:sldMk cId="930094571" sldId="445"/>
            <ac:picMk id="8" creationId="{00000000-0000-0000-0000-000000000000}"/>
          </ac:picMkLst>
        </pc:picChg>
        <pc:picChg chg="mod">
          <ac:chgData name="Jan Lorman" userId="35fe54c3-d9d6-4fc1-b4dd-d7ad891edca9" providerId="ADAL" clId="{30A5C69A-0E70-4714-9B27-E3DD88EAA0EC}" dt="2019-10-27T07:55:33.647" v="1150" actId="1076"/>
          <ac:picMkLst>
            <pc:docMk/>
            <pc:sldMk cId="930094571" sldId="445"/>
            <ac:picMk id="10" creationId="{00000000-0000-0000-0000-000000000000}"/>
          </ac:picMkLst>
        </pc:picChg>
      </pc:sldChg>
      <pc:sldChg chg="modSp">
        <pc:chgData name="Jan Lorman" userId="35fe54c3-d9d6-4fc1-b4dd-d7ad891edca9" providerId="ADAL" clId="{30A5C69A-0E70-4714-9B27-E3DD88EAA0EC}" dt="2019-10-27T08:06:44.531" v="1161" actId="1076"/>
        <pc:sldMkLst>
          <pc:docMk/>
          <pc:sldMk cId="885815572" sldId="446"/>
        </pc:sldMkLst>
        <pc:spChg chg="mod">
          <ac:chgData name="Jan Lorman" userId="35fe54c3-d9d6-4fc1-b4dd-d7ad891edca9" providerId="ADAL" clId="{30A5C69A-0E70-4714-9B27-E3DD88EAA0EC}" dt="2019-10-27T08:06:44.531" v="1161" actId="1076"/>
          <ac:spMkLst>
            <pc:docMk/>
            <pc:sldMk cId="885815572" sldId="446"/>
            <ac:spMk id="2" creationId="{00000000-0000-0000-0000-000000000000}"/>
          </ac:spMkLst>
        </pc:spChg>
        <pc:picChg chg="mod">
          <ac:chgData name="Jan Lorman" userId="35fe54c3-d9d6-4fc1-b4dd-d7ad891edca9" providerId="ADAL" clId="{30A5C69A-0E70-4714-9B27-E3DD88EAA0EC}" dt="2019-10-27T08:06:39.344" v="1160" actId="1076"/>
          <ac:picMkLst>
            <pc:docMk/>
            <pc:sldMk cId="885815572" sldId="446"/>
            <ac:picMk id="12" creationId="{00000000-0000-0000-0000-000000000000}"/>
          </ac:picMkLst>
        </pc:picChg>
      </pc:sldChg>
      <pc:sldChg chg="add">
        <pc:chgData name="Jan Lorman" userId="35fe54c3-d9d6-4fc1-b4dd-d7ad891edca9" providerId="ADAL" clId="{30A5C69A-0E70-4714-9B27-E3DD88EAA0EC}" dt="2019-10-26T18:59:58.464" v="918"/>
        <pc:sldMkLst>
          <pc:docMk/>
          <pc:sldMk cId="3321801176" sldId="447"/>
        </pc:sldMkLst>
      </pc:sldChg>
      <pc:sldChg chg="addSp delSp modSp add">
        <pc:chgData name="Jan Lorman" userId="35fe54c3-d9d6-4fc1-b4dd-d7ad891edca9" providerId="ADAL" clId="{30A5C69A-0E70-4714-9B27-E3DD88EAA0EC}" dt="2019-10-27T08:10:47.464" v="1166" actId="14100"/>
        <pc:sldMkLst>
          <pc:docMk/>
          <pc:sldMk cId="1164657679" sldId="448"/>
        </pc:sldMkLst>
        <pc:spChg chg="del">
          <ac:chgData name="Jan Lorman" userId="35fe54c3-d9d6-4fc1-b4dd-d7ad891edca9" providerId="ADAL" clId="{30A5C69A-0E70-4714-9B27-E3DD88EAA0EC}" dt="2019-10-27T08:10:39.450" v="1164" actId="478"/>
          <ac:spMkLst>
            <pc:docMk/>
            <pc:sldMk cId="1164657679" sldId="448"/>
            <ac:spMk id="3" creationId="{56592C3A-1F12-4D06-9BCA-92A397AF1B80}"/>
          </ac:spMkLst>
        </pc:spChg>
        <pc:picChg chg="add mod">
          <ac:chgData name="Jan Lorman" userId="35fe54c3-d9d6-4fc1-b4dd-d7ad891edca9" providerId="ADAL" clId="{30A5C69A-0E70-4714-9B27-E3DD88EAA0EC}" dt="2019-10-27T08:10:47.464" v="1166" actId="14100"/>
          <ac:picMkLst>
            <pc:docMk/>
            <pc:sldMk cId="1164657679" sldId="448"/>
            <ac:picMk id="7" creationId="{F975F263-992C-44BD-98D9-36928DE25C5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22237-5BD0-4532-BA69-6B6C1E085B32}" type="datetimeFigureOut">
              <a:rPr lang="cs-CZ" smtClean="0"/>
              <a:pPr/>
              <a:t>29.10.2019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DF90A-3C2E-4047-98CB-C2F8AE79E18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86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A9AEF-E36A-4508-BC13-875585F303D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884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A9AEF-E36A-4508-BC13-875585F303D3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05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/>
              <a:t>Komunitní centrum Dům PORTUS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/>
              <a:t>Jan Lorman, ŽIVOT 90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32D9790-071E-45A6-93DD-27EC8E405E8F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393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Měla základní potřeby, přesto se trápila. Význam vztahů!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A9AEF-E36A-4508-BC13-875585F303D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079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Při řešení otázky optimální adaptace se zřetelem</a:t>
            </a:r>
            <a:r>
              <a:rPr lang="cs-CZ" baseline="0" dirty="0"/>
              <a:t> </a:t>
            </a:r>
            <a:r>
              <a:rPr lang="cs-CZ" dirty="0"/>
              <a:t>k životnímu stylu ve stáří je ovšem třeba přihlížet</a:t>
            </a:r>
            <a:r>
              <a:rPr lang="cs-CZ" baseline="0" dirty="0"/>
              <a:t> </a:t>
            </a:r>
            <a:r>
              <a:rPr lang="cs-CZ" dirty="0"/>
              <a:t>ke všem individuálním předpokladům: zdravotním,</a:t>
            </a:r>
            <a:r>
              <a:rPr lang="cs-CZ" baseline="0" dirty="0"/>
              <a:t> </a:t>
            </a:r>
            <a:r>
              <a:rPr lang="cs-CZ" dirty="0"/>
              <a:t>profesním, rodinným, bytovým atd. Pro mnohé jedince</a:t>
            </a:r>
            <a:r>
              <a:rPr lang="cs-CZ" baseline="0" dirty="0"/>
              <a:t> </a:t>
            </a:r>
            <a:r>
              <a:rPr lang="cs-CZ" dirty="0"/>
              <a:t>je vhodný styl aktivního stáří, u jiných je nezbytné</a:t>
            </a:r>
            <a:r>
              <a:rPr lang="cs-CZ" baseline="0" dirty="0"/>
              <a:t> </a:t>
            </a:r>
            <a:r>
              <a:rPr lang="cs-CZ" dirty="0"/>
              <a:t>část aktivit omezit, nebo je zcela vyloučit, pak</a:t>
            </a:r>
            <a:r>
              <a:rPr lang="cs-CZ" baseline="0" dirty="0"/>
              <a:t> </a:t>
            </a:r>
            <a:r>
              <a:rPr lang="cs-CZ" dirty="0"/>
              <a:t>je ovšem vhodné hledat za ně náhradu.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7EC97-44FD-42AD-A432-FCE1E09DB90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064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A9AEF-E36A-4508-BC13-875585F303D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000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Příběj</a:t>
            </a:r>
            <a:r>
              <a:rPr lang="cs-CZ" dirty="0"/>
              <a:t> paní K., která začala zpívat.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A9AEF-E36A-4508-BC13-875585F303D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801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Chopin 2 koncert 3 </a:t>
            </a:r>
            <a:r>
              <a:rPr lang="cs-CZ"/>
              <a:t>věta začíná 24,10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A9AEF-E36A-4508-BC13-875585F303D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859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Kdo chce, hledá způsob, kdo nechce, hledá důvod.  Vezmou jí </a:t>
            </a:r>
            <a:r>
              <a:rPr lang="cs-CZ" dirty="0" err="1"/>
              <a:t>PnP</a:t>
            </a:r>
            <a:r>
              <a:rPr lang="cs-CZ" dirty="0"/>
              <a:t>?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A9AEF-E36A-4508-BC13-875585F303D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355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Vždyť</a:t>
            </a:r>
            <a:r>
              <a:rPr lang="cs-CZ" baseline="0" dirty="0"/>
              <a:t> je to krásný podívat se na zadek jednoho slavného koně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A9AEF-E36A-4508-BC13-875585F303D3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96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92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06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87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46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06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55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38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42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32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37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92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254751"/>
            </a:gs>
            <a:gs pos="100000">
              <a:srgbClr val="02596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29.10.2019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Senior mezi zdravím a nemocí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70A66-16FD-41F9-A1FD-51EED78767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05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6775" y="109553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4800" b="1" dirty="0"/>
              <a:t>Senior mezi zdravím a nemocí</a:t>
            </a:r>
            <a:br>
              <a:rPr lang="cs-CZ" b="1" dirty="0"/>
            </a:br>
            <a:r>
              <a:rPr lang="cs-CZ" b="1" dirty="0"/>
              <a:t>Pojetí zdraví a nezdraví ve stáří 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95736" y="2780928"/>
            <a:ext cx="4208512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dirty="0"/>
              <a:t>Jan Lorman, </a:t>
            </a:r>
          </a:p>
          <a:p>
            <a:pPr>
              <a:spcBef>
                <a:spcPts val="0"/>
              </a:spcBef>
            </a:pPr>
            <a:r>
              <a:rPr lang="cs-CZ" sz="2800" dirty="0"/>
              <a:t>s laskavou podporou</a:t>
            </a:r>
          </a:p>
          <a:p>
            <a:pPr>
              <a:spcBef>
                <a:spcPts val="0"/>
              </a:spcBef>
            </a:pPr>
            <a:r>
              <a:rPr lang="cs-CZ" sz="2800" dirty="0"/>
              <a:t>MUDr. Zdeňka </a:t>
            </a:r>
            <a:r>
              <a:rPr lang="cs-CZ" sz="2800" dirty="0" err="1"/>
              <a:t>Kalvacha</a:t>
            </a:r>
            <a:endParaRPr lang="cs-CZ" sz="2800" dirty="0"/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id="{6473CC91-1BE1-4E29-AAD6-C952B230D5E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68144" y="5027450"/>
            <a:ext cx="2590056" cy="1067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04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b="1" dirty="0"/>
              <a:t>Somatická křehkost (</a:t>
            </a:r>
            <a:r>
              <a:rPr lang="cs-CZ" altLang="cs-CZ" sz="4000" b="1" dirty="0" err="1"/>
              <a:t>frailty</a:t>
            </a:r>
            <a:r>
              <a:rPr lang="cs-CZ" altLang="cs-CZ" sz="4000" b="1" dirty="0"/>
              <a:t>) </a:t>
            </a:r>
            <a:br>
              <a:rPr lang="cs-CZ" altLang="cs-CZ" sz="4000" b="1" dirty="0"/>
            </a:br>
            <a:r>
              <a:rPr lang="cs-CZ" altLang="cs-CZ" sz="4000" b="1" dirty="0"/>
              <a:t>kritéria dle Lindy Fried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sz="2800" dirty="0"/>
              <a:t>Neúmyslný pokles hmotnosti &gt; 5kg/rok (anorexie)</a:t>
            </a:r>
          </a:p>
          <a:p>
            <a:pPr>
              <a:buFont typeface="Arial" charset="0"/>
              <a:buChar char="•"/>
              <a:defRPr/>
            </a:pPr>
            <a:r>
              <a:rPr lang="cs-CZ" sz="2800" dirty="0"/>
              <a:t>Únava, vyčerpanost</a:t>
            </a:r>
          </a:p>
          <a:p>
            <a:pPr>
              <a:buFont typeface="Arial" charset="0"/>
              <a:buChar char="•"/>
              <a:defRPr/>
            </a:pPr>
            <a:r>
              <a:rPr lang="cs-CZ" sz="2800" dirty="0"/>
              <a:t>Svalová slabost - </a:t>
            </a:r>
            <a:r>
              <a:rPr lang="cs-CZ" sz="2800" dirty="0" err="1"/>
              <a:t>sarkopenie</a:t>
            </a:r>
            <a:r>
              <a:rPr lang="cs-CZ" sz="2800" dirty="0"/>
              <a:t>, ↓síla DK i hand </a:t>
            </a:r>
            <a:r>
              <a:rPr lang="cs-CZ" sz="2800" dirty="0" err="1"/>
              <a:t>grip</a:t>
            </a:r>
            <a:endParaRPr lang="cs-CZ" sz="2800" dirty="0"/>
          </a:p>
          <a:p>
            <a:pPr>
              <a:buFont typeface="Arial" charset="0"/>
              <a:buChar char="•"/>
              <a:defRPr/>
            </a:pPr>
            <a:r>
              <a:rPr lang="cs-CZ" sz="2800" dirty="0"/>
              <a:t>Pomalá chůze (a </a:t>
            </a:r>
            <a:r>
              <a:rPr lang="cs-CZ" sz="2800" dirty="0" err="1"/>
              <a:t>instabilita</a:t>
            </a:r>
            <a:r>
              <a:rPr lang="cs-CZ" sz="2800" dirty="0"/>
              <a:t> s pády)</a:t>
            </a:r>
          </a:p>
          <a:p>
            <a:pPr>
              <a:buFont typeface="Arial" charset="0"/>
              <a:buChar char="•"/>
              <a:defRPr/>
            </a:pPr>
            <a:r>
              <a:rPr lang="cs-CZ" sz="2800" dirty="0"/>
              <a:t>Pokles tělesné aktivity – </a:t>
            </a:r>
            <a:r>
              <a:rPr lang="cs-CZ" sz="2800" dirty="0" err="1"/>
              <a:t>hypomobilita</a:t>
            </a:r>
            <a:r>
              <a:rPr lang="cs-CZ" sz="2800" dirty="0"/>
              <a:t>, </a:t>
            </a:r>
            <a:r>
              <a:rPr lang="cs-CZ" sz="2800" dirty="0" err="1"/>
              <a:t>dekondice</a:t>
            </a:r>
            <a:endParaRPr lang="cs-CZ" sz="2800" dirty="0"/>
          </a:p>
          <a:p>
            <a:pPr marL="0" indent="0" algn="ctr">
              <a:buFont typeface="Arial" charset="0"/>
              <a:buNone/>
              <a:defRPr/>
            </a:pPr>
            <a:endParaRPr lang="cs-CZ" sz="2800" dirty="0"/>
          </a:p>
          <a:p>
            <a:pPr marL="0" indent="0" algn="ctr">
              <a:buFont typeface="Arial" charset="0"/>
              <a:buNone/>
              <a:defRPr/>
            </a:pPr>
            <a:r>
              <a:rPr lang="cs-CZ" sz="2800" dirty="0"/>
              <a:t>Umíme a chceme v ordinacích křehkost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cs-CZ" sz="2800" dirty="0"/>
              <a:t>identifikovat a intervenovat, včetně prevence?</a:t>
            </a:r>
          </a:p>
          <a:p>
            <a:pPr>
              <a:buFont typeface="Arial" charset="0"/>
              <a:buChar char="•"/>
              <a:defRPr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98D8111-3E46-4010-95E3-F009784EEA9C}"/>
              </a:ext>
            </a:extLst>
          </p:cNvPr>
          <p:cNvSpPr/>
          <p:nvPr/>
        </p:nvSpPr>
        <p:spPr>
          <a:xfrm>
            <a:off x="2051720" y="5822843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cs-CZ" dirty="0"/>
              <a:t>Dle </a:t>
            </a:r>
            <a:r>
              <a:rPr lang="cs-CZ" dirty="0" err="1"/>
              <a:t>Zd</a:t>
            </a:r>
            <a:r>
              <a:rPr lang="cs-CZ" dirty="0"/>
              <a:t>. Kalvach: Senior mezi zdravím a nemocí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B9B496E-313F-40AD-9574-121F6DF1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DEB8DE-87D8-42EA-8E2B-5F113433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9F98CB-BC1E-4AFC-BBDF-098319B1F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41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1380"/>
          </a:xfrm>
        </p:spPr>
        <p:txBody>
          <a:bodyPr>
            <a:normAutofit/>
          </a:bodyPr>
          <a:lstStyle/>
          <a:p>
            <a:r>
              <a:rPr lang="cs-CZ" sz="4000" b="1" dirty="0"/>
              <a:t>Pojetí „zdraví“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cs-CZ" dirty="0"/>
              <a:t>Základní – nemít nemoc, nebýt nemocen – co?</a:t>
            </a:r>
          </a:p>
          <a:p>
            <a:r>
              <a:rPr lang="cs-CZ" dirty="0"/>
              <a:t>Funkční – jak?</a:t>
            </a:r>
          </a:p>
          <a:p>
            <a:pPr lvl="1"/>
            <a:r>
              <a:rPr lang="cs-CZ" dirty="0"/>
              <a:t>zdatnost, adaptabilita, soběstačnost, rehabilitace</a:t>
            </a:r>
          </a:p>
          <a:p>
            <a:pPr lvl="1"/>
            <a:r>
              <a:rPr lang="cs-CZ" dirty="0"/>
              <a:t>prožívání, psychosociální faktory, prezentace</a:t>
            </a:r>
          </a:p>
          <a:p>
            <a:pPr lvl="1"/>
            <a:r>
              <a:rPr lang="cs-CZ" dirty="0"/>
              <a:t>vliv prostředí – facilitace, bariéry</a:t>
            </a:r>
          </a:p>
          <a:p>
            <a:r>
              <a:rPr lang="cs-CZ" dirty="0"/>
              <a:t>Existenciální  - proč?</a:t>
            </a:r>
          </a:p>
          <a:p>
            <a:pPr lvl="1"/>
            <a:r>
              <a:rPr lang="cs-CZ" dirty="0"/>
              <a:t>kontext života – personalizovaná medicína</a:t>
            </a:r>
          </a:p>
          <a:p>
            <a:pPr lvl="1"/>
            <a:r>
              <a:rPr lang="cs-CZ" dirty="0"/>
              <a:t>smysl života, vůle k životu a smyslu, respekt k životu s omezením (včetně </a:t>
            </a:r>
            <a:r>
              <a:rPr lang="cs-CZ" dirty="0" err="1"/>
              <a:t>paliace</a:t>
            </a:r>
            <a:r>
              <a:rPr lang="cs-CZ" dirty="0"/>
              <a:t>) – animace, podpora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22589DC-3742-42C3-891C-43F7C0EF5270}"/>
              </a:ext>
            </a:extLst>
          </p:cNvPr>
          <p:cNvSpPr/>
          <p:nvPr/>
        </p:nvSpPr>
        <p:spPr>
          <a:xfrm>
            <a:off x="2051720" y="5822843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cs-CZ" dirty="0"/>
              <a:t>Dle </a:t>
            </a:r>
            <a:r>
              <a:rPr lang="cs-CZ" dirty="0" err="1"/>
              <a:t>Zd</a:t>
            </a:r>
            <a:r>
              <a:rPr lang="cs-CZ" dirty="0"/>
              <a:t>. Kalvach: Senior mezi zdravím a nemocí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31363D-816E-4802-A03C-8365546F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AB323C-2B3E-4ED9-8C5A-D7812C96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8EDFB1-1CF1-445E-B936-0AAEA06E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849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dirty="0"/>
              <a:t>U křehkých geriatrických pacientů jde vždy o </a:t>
            </a:r>
            <a:br>
              <a:rPr lang="cs-CZ" altLang="cs-CZ" sz="3200" b="1" dirty="0"/>
            </a:br>
            <a:r>
              <a:rPr lang="cs-CZ" altLang="cs-CZ" sz="3200" b="1" dirty="0"/>
              <a:t>relativní funkční a existenciální zdraví</a:t>
            </a:r>
          </a:p>
        </p:txBody>
      </p:sp>
      <p:pic>
        <p:nvPicPr>
          <p:cNvPr id="15363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6988" y="1600200"/>
            <a:ext cx="7008812" cy="5257800"/>
          </a:xfr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688A59-0ACE-472E-9F20-EFF9E25D9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7703EC7-7B36-460A-8316-0FC689B6F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86C60C-B653-4777-BD00-75F0FC8FA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123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600" b="1" dirty="0"/>
              <a:t>Základní premisy intervenční geriatrie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058" y="1332535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Pochopení konkrétního pacienta</a:t>
            </a:r>
          </a:p>
          <a:p>
            <a:pPr lvl="1"/>
            <a:r>
              <a:rPr lang="cs-CZ" dirty="0"/>
              <a:t>aktuální problémy – mnohdy atypické</a:t>
            </a:r>
          </a:p>
          <a:p>
            <a:pPr lvl="1"/>
            <a:r>
              <a:rPr lang="cs-CZ" dirty="0"/>
              <a:t>funkční stav</a:t>
            </a:r>
          </a:p>
          <a:p>
            <a:pPr lvl="1"/>
            <a:r>
              <a:rPr lang="cs-CZ" dirty="0"/>
              <a:t>psychosociální kontext</a:t>
            </a:r>
          </a:p>
          <a:p>
            <a:pPr lvl="1"/>
            <a:r>
              <a:rPr lang="cs-CZ" dirty="0"/>
              <a:t>rizika</a:t>
            </a:r>
          </a:p>
          <a:p>
            <a:r>
              <a:rPr lang="cs-CZ" dirty="0"/>
              <a:t>Vůle k ucelené intervenci (</a:t>
            </a:r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geriatrics</a:t>
            </a:r>
            <a:r>
              <a:rPr lang="cs-CZ" dirty="0"/>
              <a:t>), nikoliv ke</a:t>
            </a:r>
          </a:p>
          <a:p>
            <a:pPr lvl="1"/>
            <a:r>
              <a:rPr lang="cs-CZ" dirty="0"/>
              <a:t>konzervaci deficitu </a:t>
            </a:r>
          </a:p>
          <a:p>
            <a:pPr lvl="1"/>
            <a:r>
              <a:rPr lang="cs-CZ" dirty="0"/>
              <a:t>jen dílčímu výkonu</a:t>
            </a:r>
          </a:p>
          <a:p>
            <a:r>
              <a:rPr lang="cs-CZ" dirty="0"/>
              <a:t>Respekt k hodnotě a smyslu seniorského života s omezením</a:t>
            </a:r>
          </a:p>
          <a:p>
            <a:pPr marL="1828800" lvl="4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4469132-CEB6-40DA-A00D-C67853C6F8C5}"/>
              </a:ext>
            </a:extLst>
          </p:cNvPr>
          <p:cNvSpPr/>
          <p:nvPr/>
        </p:nvSpPr>
        <p:spPr>
          <a:xfrm>
            <a:off x="2051720" y="5822843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cs-CZ" dirty="0"/>
              <a:t>Dle </a:t>
            </a:r>
            <a:r>
              <a:rPr lang="cs-CZ" dirty="0" err="1"/>
              <a:t>Zd</a:t>
            </a:r>
            <a:r>
              <a:rPr lang="cs-CZ" dirty="0"/>
              <a:t>. Kalvach: Senior mezi zdravím a nemocí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8E99548-8D7A-4EFC-811D-D0E7BCD9A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850B0C-BF5D-491D-8300-640CE687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D7303A-8ED2-4517-B994-00756821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08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000" b="1" dirty="0"/>
              <a:t>Aaron </a:t>
            </a:r>
            <a:r>
              <a:rPr lang="cs-CZ" altLang="cs-CZ" sz="3000" b="1" dirty="0" err="1"/>
              <a:t>Antonovsky</a:t>
            </a:r>
            <a:r>
              <a:rPr lang="cs-CZ" altLang="cs-CZ" sz="3000" b="1" dirty="0"/>
              <a:t> (1923-1994), WHO, úspěšné stárnutí, pojetí geriatrie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b="1" dirty="0"/>
              <a:t>Zdraví je více než nepřítomnost nemoci </a:t>
            </a:r>
            <a:r>
              <a:rPr lang="cs-CZ" dirty="0"/>
              <a:t>= nezdraví je i mimo </a:t>
            </a:r>
            <a:r>
              <a:rPr lang="cs-CZ" dirty="0" err="1"/>
              <a:t>disease</a:t>
            </a:r>
            <a:r>
              <a:rPr lang="cs-CZ" dirty="0"/>
              <a:t> model – </a:t>
            </a:r>
            <a:r>
              <a:rPr lang="cs-CZ" u="sng" dirty="0"/>
              <a:t>nejvýrazněji v geriatrii!!</a:t>
            </a:r>
          </a:p>
          <a:p>
            <a:pPr>
              <a:buFont typeface="Arial" charset="0"/>
              <a:buChar char="•"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 err="1"/>
              <a:t>Salutogeneze</a:t>
            </a:r>
            <a:endParaRPr lang="cs-CZ" dirty="0"/>
          </a:p>
          <a:p>
            <a:pPr>
              <a:buFont typeface="Arial" charset="0"/>
              <a:buChar char="•"/>
              <a:defRPr/>
            </a:pPr>
            <a:endParaRPr lang="cs-CZ" dirty="0"/>
          </a:p>
        </p:txBody>
      </p:sp>
      <p:pic>
        <p:nvPicPr>
          <p:cNvPr id="21508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4304" y="2095500"/>
            <a:ext cx="2189559" cy="2705100"/>
          </a:xfrm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r>
              <a:rPr lang="cs-CZ" sz="90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t>29.10.2019</a:t>
            </a:r>
            <a:endParaRPr lang="en-US" sz="900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r>
              <a:rPr lang="pl-PL" sz="90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t>Senior mezi zdravím a nemocí</a:t>
            </a:r>
            <a:endParaRPr lang="en-US" sz="900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6D22F896-40B5-4ADD-8801-0D06FADFA095}" type="slidenum">
              <a:rPr lang="en-US" sz="90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pPr defTabSz="342900">
                <a:defRPr/>
              </a:pPr>
              <a:t>14</a:t>
            </a:fld>
            <a:endParaRPr lang="en-US" sz="900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452062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dirty="0" err="1"/>
              <a:t>Tinetti</a:t>
            </a:r>
            <a:r>
              <a:rPr lang="cs-CZ" altLang="cs-CZ" sz="3600" dirty="0"/>
              <a:t> M., Fried T. </a:t>
            </a:r>
            <a:r>
              <a:rPr lang="cs-CZ" altLang="cs-CZ" sz="3600" b="1" dirty="0" err="1"/>
              <a:t>The</a:t>
            </a:r>
            <a:r>
              <a:rPr lang="cs-CZ" altLang="cs-CZ" sz="3600" b="1" dirty="0"/>
              <a:t> end </a:t>
            </a:r>
            <a:r>
              <a:rPr lang="cs-CZ" altLang="cs-CZ" sz="3600" b="1" dirty="0" err="1"/>
              <a:t>of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the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disease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era</a:t>
            </a:r>
            <a:r>
              <a:rPr lang="cs-CZ" altLang="cs-CZ" sz="3600" dirty="0"/>
              <a:t> </a:t>
            </a:r>
            <a:r>
              <a:rPr lang="cs-CZ" altLang="cs-CZ" sz="2800" dirty="0"/>
              <a:t>(</a:t>
            </a:r>
            <a:r>
              <a:rPr lang="cs-CZ" altLang="cs-CZ" sz="2800" dirty="0" err="1">
                <a:latin typeface="Arial" panose="020B0604020202020204" pitchFamily="34" charset="0"/>
              </a:rPr>
              <a:t>A</a:t>
            </a:r>
            <a:r>
              <a:rPr lang="cs-CZ" altLang="cs-CZ" sz="2800" dirty="0" err="1"/>
              <a:t>m</a:t>
            </a:r>
            <a:r>
              <a:rPr lang="cs-CZ" altLang="cs-CZ" sz="2800" dirty="0"/>
              <a:t>. J. Med., 2004) </a:t>
            </a:r>
            <a:endParaRPr lang="cs-CZ" altLang="cs-CZ" sz="3600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i="1"/>
              <a:t>Čas dospěl k odvržení chorob jako středobodu zdravotní péče. V kontextu změny spektra zdravotních problémů, komplexní provázanosti biologických a nebiologických faktorů, stárnutí populace a interindividuální variability zdravotních priorit se jeví zdravotní péče soustředěná výlučně na rozpoznávání a léčení jednotlivých chorob přinejlepším jako zastaralá a přinejhorším jako škodlivá.</a:t>
            </a:r>
            <a:r>
              <a:rPr lang="cs-CZ" altLang="cs-CZ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altLang="cs-CZ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4E49958-5B49-49A7-9419-E3513F41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CB6474F-C417-43BE-8F7B-36C76CB56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7460B4D-0052-43FF-B62E-B76F20EA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813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Senior mezi zdravím a nemocí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1508-6609-4A07-B9EE-EEAC99BE0B29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22119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24" y="1260474"/>
            <a:ext cx="4968552" cy="35669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83568" y="4882202"/>
            <a:ext cx="8003232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Ministerstvo zdravotnictví V. Británie odhaduje, že ICT umožní rozvoj svépomoci, který povede k redukci návštěvy lékařů až o 40 %, návštěvy ambulantních pacientů o 17 %, počtu hospitalizací o 50 %, zkrácení doby hospitalizací o 50 % a počet dnů mimo zaměstnání o 50 %. </a:t>
            </a:r>
          </a:p>
          <a:p>
            <a:r>
              <a:rPr lang="cs-CZ" sz="1100" dirty="0"/>
              <a:t>Zdroj: Peter </a:t>
            </a:r>
            <a:r>
              <a:rPr lang="cs-CZ" sz="1100" dirty="0" err="1"/>
              <a:t>Wintlev</a:t>
            </a:r>
            <a:r>
              <a:rPr lang="cs-CZ" sz="1100" dirty="0"/>
              <a:t>-Jensen; </a:t>
            </a:r>
            <a:r>
              <a:rPr lang="cs-CZ" sz="1100" dirty="0" err="1"/>
              <a:t>European</a:t>
            </a:r>
            <a:r>
              <a:rPr lang="cs-CZ" sz="1100" dirty="0"/>
              <a:t> </a:t>
            </a:r>
            <a:r>
              <a:rPr lang="cs-CZ" sz="1100" dirty="0" err="1"/>
              <a:t>Commission</a:t>
            </a:r>
            <a:r>
              <a:rPr lang="cs-CZ" sz="1100" dirty="0"/>
              <a:t>; DG INFSO H3; 2008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FE2E574B-35DA-43EE-B059-017C018D093B}"/>
              </a:ext>
            </a:extLst>
          </p:cNvPr>
          <p:cNvSpPr txBox="1">
            <a:spLocks/>
          </p:cNvSpPr>
          <p:nvPr/>
        </p:nvSpPr>
        <p:spPr>
          <a:xfrm>
            <a:off x="457200" y="1365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4000" b="1" dirty="0"/>
              <a:t>Význam svépomoci</a:t>
            </a:r>
          </a:p>
        </p:txBody>
      </p:sp>
    </p:spTree>
    <p:extLst>
      <p:ext uri="{BB962C8B-B14F-4D97-AF65-F5344CB8AC3E}">
        <p14:creationId xmlns:p14="http://schemas.microsoft.com/office/powerpoint/2010/main" val="387751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1508-6609-4A07-B9EE-EEAC99BE0B29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214022" name="Picture 6" descr="http://img.ceskatelevize.cz/program/porady/873537/foto/296324246000120_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88" b="27969"/>
          <a:stretch/>
        </p:blipFill>
        <p:spPr bwMode="auto">
          <a:xfrm>
            <a:off x="0" y="1048463"/>
            <a:ext cx="3709008" cy="200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24" name="Picture 8" descr="http://img.ceskatelevize.cz/program/porady/873537/foto/296324246000120_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0612" y="3666918"/>
            <a:ext cx="3373388" cy="269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A2DDD63E-B916-4FB7-8863-EC34EC62086C}"/>
              </a:ext>
            </a:extLst>
          </p:cNvPr>
          <p:cNvSpPr txBox="1">
            <a:spLocks/>
          </p:cNvSpPr>
          <p:nvPr/>
        </p:nvSpPr>
        <p:spPr>
          <a:xfrm>
            <a:off x="457200" y="136525"/>
            <a:ext cx="8229600" cy="813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600" b="1" dirty="0"/>
              <a:t>Masarykovy domovy 28. října 1928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1207F01-B10C-46C2-9150-7871976B84B2}"/>
              </a:ext>
            </a:extLst>
          </p:cNvPr>
          <p:cNvSpPr/>
          <p:nvPr/>
        </p:nvSpPr>
        <p:spPr>
          <a:xfrm>
            <a:off x="3821961" y="1088241"/>
            <a:ext cx="52444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6 starobinců po 200 lůžkách</a:t>
            </a:r>
          </a:p>
          <a:p>
            <a:r>
              <a:rPr lang="cs-CZ" sz="2000" dirty="0"/>
              <a:t>1 ústav pro 100 seniorských manželských dvojic</a:t>
            </a:r>
          </a:p>
          <a:p>
            <a:r>
              <a:rPr lang="cs-CZ" sz="2000" dirty="0"/>
              <a:t>4 chorobince s 800 lůžky</a:t>
            </a:r>
          </a:p>
          <a:p>
            <a:r>
              <a:rPr lang="cs-CZ" sz="2000" dirty="0"/>
              <a:t>3 dětské ústavy (dětský chorobinec)</a:t>
            </a:r>
          </a:p>
          <a:p>
            <a:r>
              <a:rPr lang="cs-CZ" sz="2000" dirty="0"/>
              <a:t>2 dětské ozdravovny (ozdravovna pro děti do 6 let a zotavovna pro děti ze sociálně slabých vrstev)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66C77FF-650E-46EB-9274-722C800A3701}"/>
              </a:ext>
            </a:extLst>
          </p:cNvPr>
          <p:cNvSpPr/>
          <p:nvPr/>
        </p:nvSpPr>
        <p:spPr>
          <a:xfrm>
            <a:off x="113376" y="3325733"/>
            <a:ext cx="61731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Kaple sv. Václava v areálu Thomayerovy nemocnice</a:t>
            </a:r>
          </a:p>
          <a:p>
            <a:r>
              <a:rPr lang="cs-CZ" dirty="0"/>
              <a:t>kino</a:t>
            </a:r>
          </a:p>
          <a:p>
            <a:r>
              <a:rPr lang="cs-CZ" dirty="0"/>
              <a:t>knihovna</a:t>
            </a:r>
          </a:p>
          <a:p>
            <a:r>
              <a:rPr lang="cs-CZ" dirty="0"/>
              <a:t>rehabilitační vyhřívané bazény</a:t>
            </a:r>
          </a:p>
          <a:p>
            <a:r>
              <a:rPr lang="cs-CZ" dirty="0"/>
              <a:t>tenisové kurty a další sportoviště</a:t>
            </a:r>
          </a:p>
          <a:p>
            <a:r>
              <a:rPr lang="cs-CZ" dirty="0"/>
              <a:t>pekárna</a:t>
            </a:r>
          </a:p>
          <a:p>
            <a:r>
              <a:rPr lang="cs-CZ" dirty="0"/>
              <a:t>řeznictví</a:t>
            </a:r>
          </a:p>
          <a:p>
            <a:r>
              <a:rPr lang="cs-CZ" dirty="0"/>
              <a:t>skleníky</a:t>
            </a:r>
          </a:p>
          <a:p>
            <a:r>
              <a:rPr lang="cs-CZ" dirty="0"/>
              <a:t>sady (mimo jiné také morušové stromy)</a:t>
            </a:r>
          </a:p>
          <a:p>
            <a:r>
              <a:rPr lang="cs-CZ" dirty="0"/>
              <a:t>stálá policejní služebna s pěti policisty</a:t>
            </a:r>
          </a:p>
          <a:p>
            <a:r>
              <a:rPr lang="cs-CZ" dirty="0"/>
              <a:t>doprava v areálu </a:t>
            </a:r>
            <a:r>
              <a:rPr lang="cs-CZ" dirty="0" err="1"/>
              <a:t>elektrovozíky</a:t>
            </a:r>
            <a:r>
              <a:rPr lang="cs-CZ" dirty="0"/>
              <a:t> značky firmy Křižík</a:t>
            </a:r>
          </a:p>
        </p:txBody>
      </p:sp>
    </p:spTree>
    <p:extLst>
      <p:ext uri="{BB962C8B-B14F-4D97-AF65-F5344CB8AC3E}">
        <p14:creationId xmlns:p14="http://schemas.microsoft.com/office/powerpoint/2010/main" val="509472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99256"/>
            <a:ext cx="7886700" cy="506549"/>
          </a:xfrm>
        </p:spPr>
        <p:txBody>
          <a:bodyPr>
            <a:noAutofit/>
          </a:bodyPr>
          <a:lstStyle/>
          <a:p>
            <a:r>
              <a:rPr lang="cs-CZ" sz="3600" b="1" dirty="0"/>
              <a:t>Příběh staré paní a králíka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Senior mezi zdravím a nemocí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pic>
        <p:nvPicPr>
          <p:cNvPr id="2050" name="Picture 2" descr="VÃ½sledek obrÃ¡zku pro krÃ¡lÃ­k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05" y="1075073"/>
            <a:ext cx="6732790" cy="528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035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1768" y="489045"/>
            <a:ext cx="6779684" cy="543029"/>
          </a:xfrm>
        </p:spPr>
        <p:txBody>
          <a:bodyPr>
            <a:noAutofit/>
          </a:bodyPr>
          <a:lstStyle/>
          <a:p>
            <a:r>
              <a:rPr lang="cs-CZ" sz="3300" b="1" dirty="0"/>
              <a:t>Vrstvy individuální lidské potřeby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r>
              <a:rPr lang="cs-CZ" sz="90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t>29.10.2019</a:t>
            </a:r>
            <a:endParaRPr lang="en-US" sz="900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r>
              <a:rPr lang="en-US" sz="90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t>Senior mezi zdravím a nemocí</a:t>
            </a:r>
            <a:endParaRPr lang="en-US" sz="900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6D22F896-40B5-4ADD-8801-0D06FADFA095}" type="slidenum">
              <a:rPr lang="en-US" sz="90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pPr defTabSz="342900">
                <a:defRPr/>
              </a:pPr>
              <a:t>19</a:t>
            </a:fld>
            <a:endParaRPr lang="en-US" sz="900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47870" y="1674123"/>
            <a:ext cx="8067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endParaRPr lang="cs-CZ" sz="1350" i="1" dirty="0">
              <a:solidFill>
                <a:prstClr val="white"/>
              </a:solidFill>
              <a:latin typeface="Corbel" panose="020B0503020204020204"/>
            </a:endParaRPr>
          </a:p>
          <a:p>
            <a:pPr defTabSz="342900">
              <a:defRPr/>
            </a:pPr>
            <a:endParaRPr lang="cs-CZ" sz="1350" i="1" dirty="0">
              <a:solidFill>
                <a:prstClr val="white"/>
              </a:solidFill>
              <a:latin typeface="Corbel" panose="020B0503020204020204"/>
            </a:endParaRPr>
          </a:p>
          <a:p>
            <a:pPr defTabSz="342900">
              <a:defRPr/>
            </a:pPr>
            <a:endParaRPr lang="cs-CZ" sz="1350" i="1" dirty="0">
              <a:solidFill>
                <a:prstClr val="white"/>
              </a:solidFill>
              <a:latin typeface="Corbel" panose="020B0503020204020204"/>
            </a:endParaRPr>
          </a:p>
          <a:p>
            <a:pPr defTabSz="342900">
              <a:defRPr/>
            </a:pPr>
            <a:endParaRPr lang="cs-CZ" sz="1350" i="1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1478466"/>
            <a:ext cx="8621486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cs-CZ" sz="2100" b="1" dirty="0">
                <a:solidFill>
                  <a:prstClr val="white"/>
                </a:solidFill>
                <a:latin typeface="Corbel" panose="020B0503020204020204"/>
              </a:rPr>
              <a:t>potřeby základní</a:t>
            </a:r>
            <a:r>
              <a:rPr lang="cs-CZ" dirty="0">
                <a:solidFill>
                  <a:prstClr val="white"/>
                </a:solidFill>
                <a:latin typeface="Corbel" panose="020B0503020204020204"/>
              </a:rPr>
              <a:t>, – neuspokojení vede ke stresu, tělesnému utrpení a k chátrání</a:t>
            </a:r>
          </a:p>
          <a:p>
            <a:pPr marL="685800" lvl="1" indent="-342900" defTabSz="342900">
              <a:buFont typeface="Arial" panose="020B0604020202020204" pitchFamily="34" charset="0"/>
              <a:buChar char="•"/>
              <a:defRPr/>
            </a:pPr>
            <a:r>
              <a:rPr lang="cs-CZ" sz="1650" dirty="0">
                <a:solidFill>
                  <a:prstClr val="white"/>
                </a:solidFill>
                <a:latin typeface="Corbel" panose="020B0503020204020204"/>
              </a:rPr>
              <a:t>biologické, pudové, zajišťující biologické přežívání jedince i druhu (obživa, vyhnutí se bolesti a nepohodě, např. chladu, sexuální potřeby)</a:t>
            </a:r>
          </a:p>
          <a:p>
            <a:pPr defTabSz="342900">
              <a:defRPr/>
            </a:pPr>
            <a:r>
              <a:rPr lang="cs-CZ" sz="2100" b="1" dirty="0">
                <a:solidFill>
                  <a:prstClr val="white"/>
                </a:solidFill>
                <a:latin typeface="Corbel" panose="020B0503020204020204"/>
              </a:rPr>
              <a:t>potřeby vyšší </a:t>
            </a:r>
            <a:r>
              <a:rPr lang="cs-CZ" dirty="0">
                <a:solidFill>
                  <a:prstClr val="white"/>
                </a:solidFill>
                <a:latin typeface="Corbel" panose="020B0503020204020204"/>
              </a:rPr>
              <a:t>– neuspokojení vede k deprivaci smyslové či emoční (izolace, vyobcování, nedostatek stimulů) a k frustraci</a:t>
            </a:r>
          </a:p>
          <a:p>
            <a:pPr marL="685800" lvl="1" indent="-342900" defTabSz="342900">
              <a:buFont typeface="Arial" panose="020B0604020202020204" pitchFamily="34" charset="0"/>
              <a:buChar char="•"/>
              <a:defRPr/>
            </a:pPr>
            <a:r>
              <a:rPr lang="cs-CZ" sz="1650" dirty="0">
                <a:solidFill>
                  <a:prstClr val="white"/>
                </a:solidFill>
                <a:latin typeface="Corbel" panose="020B0503020204020204"/>
              </a:rPr>
              <a:t>potřeby podnětů poznávání, konání, lidského kontaktu, komunikace, sounáležitosti, bezpečného zázemí, ale také autonomie a „soukromí mezi mnohými“, potřeby „někam patřit“, někým „být pozitivně přijímán“, být činný, zažívat srozumitelný úspěch, participovat na něčem</a:t>
            </a:r>
          </a:p>
          <a:p>
            <a:pPr defTabSz="342900">
              <a:defRPr/>
            </a:pPr>
            <a:r>
              <a:rPr lang="cs-CZ" sz="2100" b="1" dirty="0">
                <a:solidFill>
                  <a:prstClr val="white"/>
                </a:solidFill>
                <a:latin typeface="Corbel" panose="020B0503020204020204"/>
              </a:rPr>
              <a:t>potřeby nejvyšší</a:t>
            </a:r>
            <a:r>
              <a:rPr lang="cs-CZ" dirty="0">
                <a:solidFill>
                  <a:prstClr val="white"/>
                </a:solidFill>
                <a:latin typeface="Corbel" panose="020B0503020204020204"/>
              </a:rPr>
              <a:t>, nadosobní – neuspokojení vede ke ztrátě smyslu života, k prázdnotě, nenaplněnosti, k úzkosti</a:t>
            </a:r>
          </a:p>
          <a:p>
            <a:pPr marL="600075" lvl="1" indent="-257175" defTabSz="342900">
              <a:buFont typeface="Arial" panose="020B0604020202020204" pitchFamily="34" charset="0"/>
              <a:buChar char="•"/>
              <a:defRPr/>
            </a:pPr>
            <a:r>
              <a:rPr lang="cs-CZ" sz="1650" dirty="0">
                <a:solidFill>
                  <a:prstClr val="white"/>
                </a:solidFill>
                <a:latin typeface="Corbel" panose="020B0503020204020204"/>
              </a:rPr>
              <a:t>potřeby vztahující se ke smyslu života, k seberealizaci, k prospěšnosti, k souznění s nadosobními principy (vztah k Bohu, život v pravdě, služba společnosti či lidem, faustovské hledání)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436719" y="5414219"/>
            <a:ext cx="304446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cs-CZ" sz="1350" dirty="0">
                <a:solidFill>
                  <a:prstClr val="white"/>
                </a:solidFill>
                <a:latin typeface="Corbel" panose="020B0503020204020204"/>
              </a:rPr>
              <a:t>A. H. </a:t>
            </a:r>
            <a:r>
              <a:rPr lang="cs-CZ" sz="1350" dirty="0" err="1">
                <a:solidFill>
                  <a:prstClr val="white"/>
                </a:solidFill>
                <a:latin typeface="Corbel" panose="020B0503020204020204"/>
              </a:rPr>
              <a:t>Maslow</a:t>
            </a:r>
            <a:r>
              <a:rPr lang="cs-CZ" sz="1350" dirty="0">
                <a:solidFill>
                  <a:prstClr val="white"/>
                </a:solidFill>
                <a:latin typeface="Corbel" panose="020B0503020204020204"/>
              </a:rPr>
              <a:t> (E. </a:t>
            </a:r>
            <a:r>
              <a:rPr lang="cs-CZ" sz="1350" dirty="0" err="1">
                <a:solidFill>
                  <a:prstClr val="white"/>
                </a:solidFill>
                <a:latin typeface="Corbel" panose="020B0503020204020204"/>
              </a:rPr>
              <a:t>Frankl</a:t>
            </a:r>
            <a:r>
              <a:rPr lang="cs-CZ" sz="1350" dirty="0">
                <a:solidFill>
                  <a:prstClr val="white"/>
                </a:solidFill>
                <a:latin typeface="Corbel" panose="020B0503020204020204"/>
              </a:rPr>
              <a:t>, C. R. </a:t>
            </a:r>
            <a:r>
              <a:rPr lang="cs-CZ" sz="1350" dirty="0" err="1">
                <a:solidFill>
                  <a:prstClr val="white"/>
                </a:solidFill>
                <a:latin typeface="Corbel" panose="020B0503020204020204"/>
              </a:rPr>
              <a:t>Rogers</a:t>
            </a:r>
            <a:r>
              <a:rPr lang="cs-CZ" sz="1350" dirty="0">
                <a:solidFill>
                  <a:prstClr val="white"/>
                </a:solidFill>
                <a:latin typeface="Corbel" panose="020B0503020204020204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09882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Rok 1985: Valí se 2 záplavy: informací a seniorů! Co s tím? Kapacity!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4495800" cy="2921712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856"/>
            <a:ext cx="4495800" cy="3600399"/>
          </a:xfr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063A2FB-621B-4219-BDA8-C7A9FF429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0DA03C-E9E3-48F8-A551-3DA2BF8EB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A76C77-67B9-4AAA-9AEC-9497EBA8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898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655876" y="337089"/>
            <a:ext cx="8011851" cy="857250"/>
          </a:xfrm>
          <a:noFill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200" b="1" dirty="0"/>
              <a:t>Model integrované a na osobu zaměřené podpory a péče zahrnuje: </a:t>
            </a:r>
            <a:endParaRPr lang="cs-CZ" altLang="cs-CZ" sz="3200" dirty="0"/>
          </a:p>
        </p:txBody>
      </p:sp>
      <p:sp>
        <p:nvSpPr>
          <p:cNvPr id="30727" name="Obdélník 6"/>
          <p:cNvSpPr>
            <a:spLocks noChangeArrowheads="1"/>
          </p:cNvSpPr>
          <p:nvPr/>
        </p:nvSpPr>
        <p:spPr bwMode="auto">
          <a:xfrm>
            <a:off x="6131719" y="4791709"/>
            <a:ext cx="276069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350" i="1" dirty="0">
                <a:latin typeface="+mn-lt"/>
              </a:rPr>
              <a:t>Making our health and care systems </a:t>
            </a:r>
            <a:endParaRPr lang="cs-CZ" sz="1350" i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350" i="1" dirty="0">
                <a:latin typeface="+mn-lt"/>
              </a:rPr>
              <a:t>fit for an ageing population</a:t>
            </a:r>
            <a:endParaRPr lang="cs-CZ" sz="1350" i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350" i="1" dirty="0">
                <a:latin typeface="+mn-lt"/>
              </a:rPr>
              <a:t>(</a:t>
            </a:r>
            <a:r>
              <a:rPr lang="cs-CZ" altLang="cs-CZ" sz="1350" i="1" dirty="0" err="1">
                <a:latin typeface="+mn-lt"/>
              </a:rPr>
              <a:t>Foot</a:t>
            </a:r>
            <a:r>
              <a:rPr lang="cs-CZ" altLang="cs-CZ" sz="1350" i="1" dirty="0">
                <a:latin typeface="+mn-lt"/>
              </a:rPr>
              <a:t>, Oliver, </a:t>
            </a:r>
            <a:r>
              <a:rPr lang="cs-CZ" altLang="cs-CZ" sz="1350" i="1" dirty="0" err="1">
                <a:latin typeface="+mn-lt"/>
              </a:rPr>
              <a:t>Humphries</a:t>
            </a:r>
            <a:r>
              <a:rPr lang="cs-CZ" altLang="cs-CZ" sz="1350" i="1" dirty="0">
                <a:latin typeface="+mn-lt"/>
              </a:rPr>
              <a:t>, 2014)</a:t>
            </a:r>
          </a:p>
        </p:txBody>
      </p:sp>
      <p:pic>
        <p:nvPicPr>
          <p:cNvPr id="30728" name="Obrázek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9" y="1734740"/>
            <a:ext cx="4045591" cy="378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Obdélník 1"/>
          <p:cNvSpPr>
            <a:spLocks noChangeArrowheads="1"/>
          </p:cNvSpPr>
          <p:nvPr/>
        </p:nvSpPr>
        <p:spPr bwMode="auto">
          <a:xfrm>
            <a:off x="4895851" y="1931195"/>
            <a:ext cx="404559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Arial" pitchFamily="34" charset="0"/>
              </a:rPr>
              <a:t>Prvky integrovaného systému služeb napříč funkčním zdravím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latin typeface="Arial" pitchFamily="34" charset="0"/>
              </a:rPr>
              <a:t> Komplexní model podpory a péče o seniory s různou škálou zdravotního potenciálu a křehkosti by měl zahrnovat spektrum služeb (aktivit, programů), které jsou odstupňované podle míry potenciálu a míry potřeby profesionální či komunitní podpory. Tento model zohledňuje heterogenitu seniorské populace a fáze a typy intervencí od prevence a rehabilitace po podporu na konci života a zajištění komplexní péče.</a:t>
            </a:r>
            <a:endParaRPr lang="cs-CZ" altLang="cs-CZ" sz="1200" dirty="0">
              <a:latin typeface="Arial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Senior mezi zdravím a nemocí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5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Zástupný symbol pro obsah 6"/>
          <p:cNvSpPr>
            <a:spLocks noGrp="1"/>
          </p:cNvSpPr>
          <p:nvPr>
            <p:ph idx="1"/>
          </p:nvPr>
        </p:nvSpPr>
        <p:spPr>
          <a:xfrm>
            <a:off x="443013" y="1255640"/>
            <a:ext cx="8119533" cy="4893647"/>
          </a:xfr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Font typeface="Calibri" pitchFamily="34" charset="0"/>
              <a:buAutoNum type="arabicPeriod"/>
            </a:pP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Zdravé, aktivní stárnutí a podpora nezávislosti </a:t>
            </a:r>
          </a:p>
          <a:p>
            <a:pPr>
              <a:spcAft>
                <a:spcPts val="300"/>
              </a:spcAft>
              <a:buFont typeface="Calibri" pitchFamily="34" charset="0"/>
              <a:buAutoNum type="arabicPeriod"/>
            </a:pP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Podpora kvality života s mírným nebo stabilním zdravotním omezením</a:t>
            </a:r>
          </a:p>
          <a:p>
            <a:pPr>
              <a:spcAft>
                <a:spcPts val="300"/>
              </a:spcAft>
              <a:buFont typeface="Calibri" pitchFamily="34" charset="0"/>
              <a:buAutoNum type="arabicPeriod"/>
            </a:pP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Podpora kvality života s komorbiditami, demencí a křehkostí  </a:t>
            </a:r>
          </a:p>
          <a:p>
            <a:pPr>
              <a:spcAft>
                <a:spcPts val="300"/>
              </a:spcAft>
              <a:buFont typeface="Calibri" pitchFamily="34" charset="0"/>
              <a:buAutoNum type="arabicPeriod"/>
            </a:pP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 Rychlá podpora blízko bydliště v krizových situacích </a:t>
            </a:r>
          </a:p>
          <a:p>
            <a:pPr>
              <a:spcAft>
                <a:spcPts val="300"/>
              </a:spcAft>
              <a:buFont typeface="Calibri" pitchFamily="34" charset="0"/>
              <a:buAutoNum type="arabicPeriod"/>
            </a:pP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 Dobrá akutní nemocniční péče v případě potřeby</a:t>
            </a:r>
          </a:p>
          <a:p>
            <a:pPr>
              <a:spcAft>
                <a:spcPts val="300"/>
              </a:spcAft>
              <a:buFont typeface="Calibri" pitchFamily="34" charset="0"/>
              <a:buAutoNum type="arabicPeriod"/>
            </a:pP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 Dobré plánování propouštění z nemocnice a následná podpora (po hospitalizaci) ,</a:t>
            </a:r>
          </a:p>
          <a:p>
            <a:pPr>
              <a:spcAft>
                <a:spcPts val="300"/>
              </a:spcAft>
              <a:buFont typeface="Calibri" pitchFamily="34" charset="0"/>
              <a:buAutoNum type="arabicPeriod"/>
            </a:pP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 Dobrá rehabilitace a posílení zdatnosti ( re-</a:t>
            </a:r>
            <a:r>
              <a:rPr lang="cs-CZ" altLang="cs-CZ" sz="2000" b="1" dirty="0" err="1">
                <a:latin typeface="Times New Roman" pitchFamily="18" charset="0"/>
                <a:cs typeface="Times New Roman" pitchFamily="18" charset="0"/>
              </a:rPr>
              <a:t>ablement</a:t>
            </a: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) po akutním onemocnění nebo úrazu </a:t>
            </a:r>
          </a:p>
          <a:p>
            <a:pPr>
              <a:spcAft>
                <a:spcPts val="300"/>
              </a:spcAft>
              <a:buFont typeface="Calibri" pitchFamily="34" charset="0"/>
              <a:buAutoNum type="arabicPeriod"/>
            </a:pP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Vysoce kvalitní ošetřovatelská a rezidenční péče pro ty, kteří ji potřebují </a:t>
            </a:r>
          </a:p>
          <a:p>
            <a:pPr>
              <a:spcAft>
                <a:spcPts val="300"/>
              </a:spcAft>
              <a:buFont typeface="Calibri" pitchFamily="34" charset="0"/>
              <a:buAutoNum type="arabicPeriod"/>
            </a:pP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Autonomie (svoboda volby), kontrola a podpora na konci života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389467" y="341964"/>
            <a:ext cx="8263466" cy="66264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3200" b="1" dirty="0"/>
              <a:t>Model integrované a na osobu zaměřené podpory a péče zahrnuje: </a:t>
            </a:r>
            <a:endParaRPr lang="cs-CZ" altLang="cs-CZ" sz="32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Senior mezi zdravím a nemocí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46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8079C5-CC2C-419B-929B-C3267CF7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319B2F-72AD-497F-BF20-5D88E8D6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DB02CF-9EEB-48EA-A372-142F59749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988985-1BFE-492C-8007-991D47BB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975F263-992C-44BD-98D9-36928DE2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0" y="12138"/>
            <a:ext cx="9168420" cy="615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657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Senior mezi zdravím a nemocí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pic>
        <p:nvPicPr>
          <p:cNvPr id="8" name="Picture 4" descr="C:\Users\jan.lorman\Documents\priv\EGO ÚVAHY STATĚ POZNÁMKY\2016 ego úvahy\160929_Active ageing_kultura\senioři tvůrčí\kurz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16" y="2086967"/>
            <a:ext cx="5064464" cy="337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91" y="857250"/>
            <a:ext cx="3737609" cy="249113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90" y="3509619"/>
            <a:ext cx="3737610" cy="249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12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n.lorman\Documents\priv\EGO ÚVAHY STATĚ POZNÁMKY\2016 ego úvahy\160929_Active ageing_kultura\senioři tvůrčí\_D1A23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2176"/>
            <a:ext cx="7608508" cy="50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an.lorman\Documents\priv\EGO ÚVAHY STATĚ POZNÁMKY\2016 ego úvahy\160929_Active ageing_kultura\senioři tvůrčí\_D1A23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2040" y="2926387"/>
            <a:ext cx="4611960" cy="307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an.lorman\Documents\priv\EGO ÚVAHY STATĚ POZNÁMKY\2016 ego úvahy\160929_Active ageing_kultura\senioři tvůrčí\_D1A25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522" y="840644"/>
            <a:ext cx="3268199" cy="217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B273-325C-42BD-9ADA-813B9DF673BF}" type="slidenum">
              <a:rPr lang="cs-CZ" smtClean="0"/>
              <a:t>24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37160" y="45495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700" b="1" dirty="0">
                <a:solidFill>
                  <a:srgbClr val="FFFF00"/>
                </a:solidFill>
              </a:rPr>
              <a:t>Seniorky Života 90, </a:t>
            </a:r>
            <a:br>
              <a:rPr lang="cs-CZ" sz="2700" b="1" dirty="0">
                <a:solidFill>
                  <a:srgbClr val="FFFF00"/>
                </a:solidFill>
              </a:rPr>
            </a:br>
            <a:r>
              <a:rPr lang="cs-CZ" sz="2700" b="1" dirty="0">
                <a:solidFill>
                  <a:srgbClr val="FFFF00"/>
                </a:solidFill>
              </a:rPr>
              <a:t>pěvecký sbor K. Žákové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493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8309"/>
            <a:ext cx="3714750" cy="279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VÃ½sledek obrÃ¡zku pro arthur rubinste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23" y="828534"/>
            <a:ext cx="2907077" cy="225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4" y="1332037"/>
            <a:ext cx="5928964" cy="1174250"/>
          </a:xfrm>
        </p:spPr>
        <p:txBody>
          <a:bodyPr>
            <a:noAutofit/>
          </a:bodyPr>
          <a:lstStyle/>
          <a:p>
            <a:pPr defTabSz="342900">
              <a:spcBef>
                <a:spcPts val="0"/>
              </a:spcBef>
              <a:defRPr/>
            </a:pPr>
            <a:r>
              <a:rPr lang="cs-CZ" sz="2100" i="1" dirty="0">
                <a:solidFill>
                  <a:prstClr val="white"/>
                </a:solidFill>
                <a:ea typeface="+mn-ea"/>
                <a:cs typeface="+mn-cs"/>
              </a:rPr>
              <a:t>„Zúžil jsem svůj repertoár (tedy selekce), cvičím zbývající skladby intenzivněji (optimalizace) a užívám u technicky obtížných pasáží různé taktiky a triky, například vložím ritardando před rychlými úseky skladby (kompenzace).“  Devadesátiletý Artur </a:t>
            </a:r>
            <a:r>
              <a:rPr lang="cs-CZ" sz="2100" i="1" dirty="0" err="1">
                <a:solidFill>
                  <a:prstClr val="white"/>
                </a:solidFill>
                <a:ea typeface="+mn-ea"/>
                <a:cs typeface="+mn-cs"/>
              </a:rPr>
              <a:t>Rubinstein</a:t>
            </a:r>
            <a:r>
              <a:rPr lang="cs-CZ" sz="2100" i="1" dirty="0">
                <a:solidFill>
                  <a:prstClr val="white"/>
                </a:solidFill>
                <a:ea typeface="+mn-ea"/>
                <a:cs typeface="+mn-cs"/>
              </a:rPr>
              <a:t> (1887–1982)</a:t>
            </a:r>
            <a:endParaRPr lang="cs-CZ" sz="1500" i="1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Senior mezi zdravím a nemocí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615" y="3198309"/>
            <a:ext cx="3751036" cy="281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94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78" y="3326512"/>
            <a:ext cx="4479422" cy="298555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26512"/>
            <a:ext cx="4479422" cy="298555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57250"/>
            <a:ext cx="2590800" cy="154305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Dosáhnout</a:t>
            </a:r>
            <a:br>
              <a:rPr lang="cs-CZ" b="1" dirty="0"/>
            </a:br>
            <a:r>
              <a:rPr lang="cs-CZ" b="1" dirty="0"/>
              <a:t>vrcholu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Senior mezi zdravím a nemocí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84" y="113278"/>
            <a:ext cx="4754582" cy="3168947"/>
          </a:xfrm>
        </p:spPr>
      </p:pic>
    </p:spTree>
    <p:extLst>
      <p:ext uri="{BB962C8B-B14F-4D97-AF65-F5344CB8AC3E}">
        <p14:creationId xmlns:p14="http://schemas.microsoft.com/office/powerpoint/2010/main" val="930094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3884"/>
            <a:ext cx="9195435" cy="5894116"/>
          </a:xfrm>
          <a:prstGeom prst="rect">
            <a:avLst/>
          </a:prstGeo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Senior mezi zdravím a nemocí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2100" y="-80859"/>
            <a:ext cx="6057900" cy="994172"/>
          </a:xfrm>
        </p:spPr>
        <p:txBody>
          <a:bodyPr>
            <a:normAutofit/>
          </a:bodyPr>
          <a:lstStyle/>
          <a:p>
            <a:r>
              <a:rPr lang="cs-CZ" sz="4500" b="1" dirty="0">
                <a:solidFill>
                  <a:srgbClr val="FFFF00"/>
                </a:solidFill>
              </a:rPr>
              <a:t>Dosáhnout vrcholu</a:t>
            </a:r>
          </a:p>
        </p:txBody>
      </p:sp>
    </p:spTree>
    <p:extLst>
      <p:ext uri="{BB962C8B-B14F-4D97-AF65-F5344CB8AC3E}">
        <p14:creationId xmlns:p14="http://schemas.microsoft.com/office/powerpoint/2010/main" val="885815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Geriatrická bída českého zdravotnictví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" y="1445959"/>
            <a:ext cx="3637954" cy="2502122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635896" y="1268760"/>
            <a:ext cx="5256584" cy="5112568"/>
          </a:xfrm>
        </p:spPr>
        <p:txBody>
          <a:bodyPr>
            <a:normAutofit/>
          </a:bodyPr>
          <a:lstStyle/>
          <a:p>
            <a:r>
              <a:rPr lang="cs-CZ" dirty="0"/>
              <a:t>Systém draze bloudí</a:t>
            </a:r>
          </a:p>
          <a:p>
            <a:pPr lvl="1"/>
            <a:r>
              <a:rPr lang="cs-CZ" dirty="0"/>
              <a:t>Prevence</a:t>
            </a:r>
          </a:p>
          <a:p>
            <a:pPr lvl="1"/>
            <a:r>
              <a:rPr lang="cs-CZ" dirty="0"/>
              <a:t>Svépomoc</a:t>
            </a:r>
          </a:p>
          <a:p>
            <a:pPr lvl="1"/>
            <a:r>
              <a:rPr lang="cs-CZ" dirty="0"/>
              <a:t>Praktik? Specialista? Nemocnice?</a:t>
            </a:r>
          </a:p>
          <a:p>
            <a:r>
              <a:rPr lang="cs-CZ" dirty="0"/>
              <a:t>Zmarnění špičkových efektů </a:t>
            </a:r>
            <a:r>
              <a:rPr lang="cs-CZ" dirty="0" err="1"/>
              <a:t>intenzivistů</a:t>
            </a:r>
            <a:r>
              <a:rPr lang="cs-CZ" dirty="0"/>
              <a:t> nedostatečnou rehabilitací</a:t>
            </a:r>
          </a:p>
          <a:p>
            <a:r>
              <a:rPr lang="cs-CZ" dirty="0"/>
              <a:t>Za ležícího pacienta se platí víc</a:t>
            </a:r>
          </a:p>
          <a:p>
            <a:r>
              <a:rPr lang="cs-CZ" dirty="0"/>
              <a:t>Inflace </a:t>
            </a:r>
            <a:r>
              <a:rPr lang="cs-CZ" dirty="0" err="1"/>
              <a:t>paliace</a:t>
            </a:r>
            <a:r>
              <a:rPr lang="cs-CZ" dirty="0"/>
              <a:t> v. redukcionismus </a:t>
            </a:r>
          </a:p>
          <a:p>
            <a:r>
              <a:rPr lang="cs-CZ" dirty="0"/>
              <a:t>? Vůle po smyslu 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2E5F10F-899E-4E75-9AD6-18CE8BFEC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E8607B-15BE-43B6-9444-E2317F5D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7B68F1-7C35-4565-A32C-5E707430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823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0D8FC-52A2-46CD-B403-0DF7EE7E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72514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/>
              <a:t>Jan.lorman@zivot90.cz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E83D5C-47B9-4C56-902F-7BFF95CA4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6000" dirty="0"/>
              <a:t>Děkuji za pozornost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753484-BA50-44FD-87C0-91393E8D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1AD569-7997-4366-8F83-F21DC95D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FB72BA-9231-40B2-8FCA-7D6F92F0F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29</a:t>
            </a:fld>
            <a:endParaRPr lang="cs-CZ"/>
          </a:p>
        </p:txBody>
      </p:sp>
      <p:pic>
        <p:nvPicPr>
          <p:cNvPr id="7" name="Google Shape;56;p13">
            <a:extLst>
              <a:ext uri="{FF2B5EF4-FFF2-40B4-BE49-F238E27FC236}">
                <a16:creationId xmlns:a16="http://schemas.microsoft.com/office/drawing/2014/main" id="{FB4014C9-DD5A-4E29-AD60-8B51DD367EF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69113" y="3899324"/>
            <a:ext cx="2005774" cy="722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872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Rok 2016: Už je to tady! Tak co máme? Práce s informacemi </a:t>
            </a:r>
            <a:r>
              <a:rPr lang="cs-CZ" i="1" dirty="0"/>
              <a:t>vs</a:t>
            </a:r>
            <a:r>
              <a:rPr lang="cs-CZ" dirty="0"/>
              <a:t>. podpora lidí!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1"/>
            <a:ext cx="4648200" cy="3696694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6833"/>
            <a:ext cx="4495800" cy="3462602"/>
          </a:xfr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DFE4087-AD27-416A-8738-0F137F92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EC8E407-72EA-4DAE-B9DE-10021F78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0DB3A7-E091-4694-ADE4-6DEBDD65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326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6E9F9-39D2-4581-90ED-D9DA099AF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C8E233-D47E-4B39-920F-56734563F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9740CE-4F4F-4C6B-8615-13171821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93762A-2608-4E7D-B44F-36D01D8B5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56C4C1-08E9-4B90-BDA4-C599DE4C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801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1380"/>
          </a:xfrm>
        </p:spPr>
        <p:txBody>
          <a:bodyPr>
            <a:normAutofit/>
          </a:bodyPr>
          <a:lstStyle/>
          <a:p>
            <a:r>
              <a:rPr lang="cs-CZ" sz="4000" b="1" dirty="0"/>
              <a:t>Proč si (také) nerozumíme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Neujasněnost pojetí „geriatrického pacienta“</a:t>
            </a:r>
          </a:p>
          <a:p>
            <a:r>
              <a:rPr lang="cs-CZ" dirty="0"/>
              <a:t>Dlouhodobé ztotožnění geriatrie s </a:t>
            </a:r>
            <a:r>
              <a:rPr lang="cs-CZ" dirty="0" err="1"/>
              <a:t>ošetřovatelsko</a:t>
            </a:r>
            <a:r>
              <a:rPr lang="cs-CZ" dirty="0"/>
              <a:t> sociální problematikou</a:t>
            </a:r>
          </a:p>
          <a:p>
            <a:r>
              <a:rPr lang="cs-CZ" dirty="0"/>
              <a:t>Přecenění absolutního zdraví – nechápání významu „relativního zdraví“</a:t>
            </a:r>
          </a:p>
          <a:p>
            <a:pPr lvl="1"/>
            <a:r>
              <a:rPr lang="cs-CZ" dirty="0"/>
              <a:t>nechápání „chroniků mezi zdravím a nemocí“</a:t>
            </a:r>
          </a:p>
          <a:p>
            <a:r>
              <a:rPr lang="cs-CZ" dirty="0"/>
              <a:t>Nechápání „</a:t>
            </a:r>
            <a:r>
              <a:rPr lang="cs-CZ" dirty="0" err="1"/>
              <a:t>frailty</a:t>
            </a:r>
            <a:r>
              <a:rPr lang="cs-CZ" dirty="0"/>
              <a:t> – křehkosti“</a:t>
            </a:r>
          </a:p>
          <a:p>
            <a:r>
              <a:rPr lang="cs-CZ" dirty="0"/>
              <a:t>Deformace medicíny jako </a:t>
            </a:r>
            <a:r>
              <a:rPr lang="cs-CZ" dirty="0" err="1"/>
              <a:t>biovědy</a:t>
            </a:r>
            <a:endParaRPr lang="cs-CZ" dirty="0"/>
          </a:p>
          <a:p>
            <a:r>
              <a:rPr lang="cs-CZ" dirty="0"/>
              <a:t>Odklon od stonání k nemocem a výkonům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A86FEDD-BDD2-4A54-AE6D-C42F876ADB6E}"/>
              </a:ext>
            </a:extLst>
          </p:cNvPr>
          <p:cNvSpPr/>
          <p:nvPr/>
        </p:nvSpPr>
        <p:spPr>
          <a:xfrm>
            <a:off x="2051720" y="5822843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cs-CZ" dirty="0"/>
              <a:t>Dle </a:t>
            </a:r>
            <a:r>
              <a:rPr lang="cs-CZ" dirty="0" err="1"/>
              <a:t>Zd</a:t>
            </a:r>
            <a:r>
              <a:rPr lang="cs-CZ" dirty="0"/>
              <a:t>. Kalvach: Senior mezi zdravím a nemocí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54747C-4B75-42C1-BC56-5B47BB2AE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6F9013-C381-4841-B453-8874CCF8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721169-598A-4BBF-B0DA-EEF364BE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657250" y="260648"/>
            <a:ext cx="7886700" cy="513557"/>
          </a:xfrm>
        </p:spPr>
        <p:txBody>
          <a:bodyPr>
            <a:noAutofit/>
          </a:bodyPr>
          <a:lstStyle/>
          <a:p>
            <a:r>
              <a:rPr lang="cs-CZ" altLang="cs-CZ" sz="3300" b="1" dirty="0"/>
              <a:t>Priority geriatrického snažení vůči křehkosti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391885" y="1627188"/>
            <a:ext cx="8123465" cy="4134247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700" b="1" i="1" dirty="0"/>
              <a:t>Smysl a vůle ke smyslu</a:t>
            </a:r>
            <a:r>
              <a:rPr lang="cs-CZ" altLang="cs-CZ" sz="2700" i="1" dirty="0"/>
              <a:t>: geriatrie = medicína v kontextu V. E. </a:t>
            </a:r>
            <a:r>
              <a:rPr lang="cs-CZ" altLang="cs-CZ" sz="2700" i="1" dirty="0" err="1"/>
              <a:t>Frankla</a:t>
            </a:r>
            <a:endParaRPr lang="cs-CZ" altLang="cs-CZ" sz="2700" i="1" dirty="0"/>
          </a:p>
          <a:p>
            <a:r>
              <a:rPr lang="cs-CZ" altLang="cs-CZ" sz="2700" b="1" i="1" dirty="0"/>
              <a:t>Důstojnost osobnostní identity</a:t>
            </a:r>
            <a:r>
              <a:rPr lang="cs-CZ" altLang="cs-CZ" sz="2700" i="1" dirty="0"/>
              <a:t> – </a:t>
            </a:r>
            <a:r>
              <a:rPr lang="cs-CZ" altLang="cs-CZ" sz="2700" b="1" i="1" dirty="0"/>
              <a:t>„stále jsem to já“</a:t>
            </a:r>
          </a:p>
          <a:p>
            <a:r>
              <a:rPr lang="cs-CZ" altLang="cs-CZ" sz="2700" b="1" i="1" dirty="0"/>
              <a:t>Podpora</a:t>
            </a:r>
            <a:r>
              <a:rPr lang="cs-CZ" altLang="cs-CZ" sz="2700" i="1" dirty="0"/>
              <a:t> „udržet se na nohou“</a:t>
            </a:r>
          </a:p>
          <a:p>
            <a:pPr lvl="1"/>
            <a:r>
              <a:rPr lang="cs-CZ" altLang="cs-CZ" sz="2400" i="1" dirty="0"/>
              <a:t>Obrazně</a:t>
            </a:r>
          </a:p>
          <a:p>
            <a:pPr lvl="1"/>
            <a:r>
              <a:rPr lang="cs-CZ" altLang="cs-CZ" sz="2400" i="1" dirty="0"/>
              <a:t>Doslovně</a:t>
            </a:r>
          </a:p>
          <a:p>
            <a:pPr lvl="2"/>
            <a:r>
              <a:rPr lang="cs-CZ" altLang="cs-CZ" sz="2100" i="1" dirty="0"/>
              <a:t>Svaly – silový trénink</a:t>
            </a:r>
          </a:p>
          <a:p>
            <a:pPr lvl="2"/>
            <a:r>
              <a:rPr lang="cs-CZ" altLang="cs-CZ" sz="2100" i="1" dirty="0"/>
              <a:t>Výživa – bílkoviny, vitamin D, vápník, voda, optimální BMI</a:t>
            </a:r>
          </a:p>
          <a:p>
            <a:pPr lvl="2"/>
            <a:r>
              <a:rPr lang="cs-CZ" altLang="cs-CZ" sz="2100" i="1" dirty="0"/>
              <a:t>Kondice – chůze, jogging</a:t>
            </a:r>
          </a:p>
          <a:p>
            <a:pPr lvl="2"/>
            <a:r>
              <a:rPr lang="cs-CZ" altLang="cs-CZ" sz="2100" i="1" dirty="0"/>
              <a:t>Osový orgán - fyzioterapie</a:t>
            </a:r>
          </a:p>
          <a:p>
            <a:pPr lvl="2"/>
            <a:r>
              <a:rPr lang="cs-CZ" altLang="cs-CZ" sz="2100" i="1" dirty="0" err="1"/>
              <a:t>Postura</a:t>
            </a:r>
            <a:r>
              <a:rPr lang="cs-CZ" altLang="cs-CZ" sz="2100" i="1" dirty="0"/>
              <a:t> a její kontrola - fyzioterapie</a:t>
            </a:r>
          </a:p>
          <a:p>
            <a:pPr marL="0" indent="0">
              <a:buNone/>
            </a:pPr>
            <a:r>
              <a:rPr lang="cs-CZ" sz="1500" i="1" dirty="0"/>
              <a:t>					</a:t>
            </a:r>
          </a:p>
          <a:p>
            <a:pPr marL="0" indent="0" algn="r">
              <a:buNone/>
            </a:pPr>
            <a:r>
              <a:rPr lang="cs-CZ" sz="1500" i="1" dirty="0"/>
              <a:t>Zdeněk Kalvach: Senior mezi zdravím a nemocí,2015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r>
              <a:rPr lang="cs-CZ" sz="90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t>29.10.2019</a:t>
            </a:r>
            <a:endParaRPr lang="en-US" sz="900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r>
              <a:rPr lang="en-US" sz="90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t>Senior mezi zdravím a nemocí</a:t>
            </a:r>
            <a:endParaRPr lang="en-US" sz="900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6D22F896-40B5-4ADD-8801-0D06FADFA095}" type="slidenum">
              <a:rPr lang="en-US" sz="90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</a:rPr>
              <a:pPr defTabSz="342900">
                <a:defRPr/>
              </a:pPr>
              <a:t>32</a:t>
            </a:fld>
            <a:endParaRPr lang="en-US" sz="900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73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Co se změnilo z hlediska seniorů a jejich zdraví?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Seniorů přibylo</a:t>
            </a:r>
          </a:p>
          <a:p>
            <a:r>
              <a:rPr lang="cs-CZ" dirty="0"/>
              <a:t>Zdravotní stav se zlepšil – komprese nemocnosti i disability</a:t>
            </a:r>
          </a:p>
          <a:p>
            <a:r>
              <a:rPr lang="cs-CZ" dirty="0"/>
              <a:t>Statistické údaje o mnohaleté délce „nezdravého života“ jsou velmi nepřesné a odporují realitě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CF7A46-3506-4CF0-BBC7-C4D5E496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050E07-5D00-4401-9C37-21ADF14BA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DC8E16-6CB2-4E20-9384-759A36625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53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Co se změnilo z hlediska společnosti?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Despekt ke stáří</a:t>
            </a:r>
          </a:p>
          <a:p>
            <a:r>
              <a:rPr lang="cs-CZ" dirty="0"/>
              <a:t>Strach ze stáří a seniorů – </a:t>
            </a:r>
            <a:r>
              <a:rPr lang="cs-CZ" dirty="0" err="1"/>
              <a:t>gerontofobie</a:t>
            </a:r>
            <a:endParaRPr lang="cs-CZ" dirty="0"/>
          </a:p>
          <a:p>
            <a:r>
              <a:rPr lang="cs-CZ" dirty="0"/>
              <a:t>Diskriminace seniorů - ageismus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7202F7-E1BB-4AD9-BE0C-50D12187D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762FDB-F418-4D61-8804-3CBBE0E64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F113CF-890F-46ED-941B-DD1869A86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79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Rub úspěchu: Lidem se žije skvěle, ale …. přemnožený despekt k nedokonalým, churavým 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384376" cy="4896544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72816"/>
            <a:ext cx="4824536" cy="4608512"/>
          </a:xfr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79E5F55-92D5-41B4-B403-0D197D812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6C8BDDA-53D5-4740-BE3D-60B9F26C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7C078C-AEEA-4791-9025-9578D32B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16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Balada o </a:t>
            </a:r>
            <a:r>
              <a:rPr lang="cs-CZ" b="1" dirty="0" err="1"/>
              <a:t>Narajamě</a:t>
            </a:r>
            <a:r>
              <a:rPr lang="cs-CZ" b="1" dirty="0"/>
              <a:t> (1983) “v kontextu </a:t>
            </a:r>
            <a:r>
              <a:rPr lang="cs-CZ" b="1" dirty="0" err="1"/>
              <a:t>neomaltuziánství</a:t>
            </a:r>
            <a:r>
              <a:rPr lang="cs-CZ" b="1" dirty="0"/>
              <a:t>“?</a:t>
            </a:r>
          </a:p>
        </p:txBody>
      </p:sp>
      <p:pic>
        <p:nvPicPr>
          <p:cNvPr id="5" name="Zástupný symbol pro obsah 4" descr="Narajam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644008" cy="3401764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Údajný zvyk </a:t>
            </a:r>
            <a:r>
              <a:rPr lang="cs-CZ" b="1" dirty="0" err="1"/>
              <a:t>ubasute</a:t>
            </a:r>
            <a:r>
              <a:rPr lang="cs-CZ" dirty="0"/>
              <a:t> „zbavování se stařen“ </a:t>
            </a:r>
          </a:p>
          <a:p>
            <a:r>
              <a:rPr lang="cs-CZ" dirty="0"/>
              <a:t>1 lokalita („japonská Sparta“ s Tarpejskou skálou?)  </a:t>
            </a:r>
          </a:p>
          <a:p>
            <a:r>
              <a:rPr lang="cs-CZ" dirty="0"/>
              <a:t>Věk </a:t>
            </a:r>
            <a:r>
              <a:rPr lang="cs-CZ" dirty="0" err="1"/>
              <a:t>ubasute</a:t>
            </a:r>
            <a:r>
              <a:rPr lang="cs-CZ" dirty="0"/>
              <a:t>: 70 let</a:t>
            </a:r>
          </a:p>
          <a:p>
            <a:r>
              <a:rPr lang="cs-CZ" dirty="0"/>
              <a:t>Ponechání starců svému osudu, když se stali přítěží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C406E0-21BD-4FE9-BC6A-AF2A5C16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AF0A69-6E01-415B-8F71-C0ABCAC4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A735FD-4A0A-4262-9075-5907E89A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513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Heterogenita seniorské populace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b="1" dirty="0"/>
              <a:t>Elitní: </a:t>
            </a:r>
            <a:r>
              <a:rPr lang="cs-CZ" altLang="cs-CZ" sz="2800" dirty="0"/>
              <a:t>„umělá“ </a:t>
            </a:r>
            <a:r>
              <a:rPr lang="cs-CZ" altLang="cs-CZ" sz="2800" dirty="0" err="1"/>
              <a:t>geriatrizace</a:t>
            </a:r>
            <a:r>
              <a:rPr lang="cs-CZ" altLang="cs-CZ" sz="2800" dirty="0"/>
              <a:t> = zraňující segregace </a:t>
            </a:r>
          </a:p>
          <a:p>
            <a:r>
              <a:rPr lang="cs-CZ" altLang="cs-CZ" sz="2800" b="1" dirty="0"/>
              <a:t>Fit:            </a:t>
            </a:r>
            <a:r>
              <a:rPr lang="cs-CZ" altLang="cs-CZ" sz="2800" dirty="0"/>
              <a:t>dtto</a:t>
            </a:r>
          </a:p>
          <a:p>
            <a:r>
              <a:rPr lang="cs-CZ" altLang="cs-CZ" sz="2800" b="1" dirty="0"/>
              <a:t>Nezávislí</a:t>
            </a:r>
            <a:r>
              <a:rPr lang="cs-CZ" altLang="cs-CZ" sz="2800" dirty="0"/>
              <a:t> (chybějí funkční rezervy, selhání v zátěži): rekondiční poradenství, prevence křehkosti</a:t>
            </a:r>
          </a:p>
          <a:p>
            <a:r>
              <a:rPr lang="cs-CZ" altLang="cs-CZ" sz="2800" b="1" dirty="0"/>
              <a:t>Křehcí (</a:t>
            </a:r>
            <a:r>
              <a:rPr lang="cs-CZ" altLang="cs-CZ" sz="2800" b="1" dirty="0" err="1"/>
              <a:t>frail</a:t>
            </a:r>
            <a:r>
              <a:rPr lang="cs-CZ" altLang="cs-CZ" sz="2800" b="1" dirty="0"/>
              <a:t>): jádro geriatrické medicíny</a:t>
            </a:r>
            <a:r>
              <a:rPr lang="cs-CZ" altLang="cs-CZ" sz="2800" dirty="0"/>
              <a:t>, disabilita, klinická modifikace, specifický nemocniční režim</a:t>
            </a:r>
          </a:p>
          <a:p>
            <a:r>
              <a:rPr lang="cs-CZ" altLang="cs-CZ" sz="2800" b="1" dirty="0"/>
              <a:t>Závislí</a:t>
            </a:r>
            <a:r>
              <a:rPr lang="cs-CZ" altLang="cs-CZ" sz="2800" dirty="0"/>
              <a:t>: komunitní podpora (SIPS) včetně</a:t>
            </a:r>
            <a:r>
              <a:rPr lang="cs-CZ" altLang="cs-CZ" sz="2400" dirty="0"/>
              <a:t> </a:t>
            </a:r>
            <a:r>
              <a:rPr lang="cs-CZ" altLang="cs-CZ" sz="2800" dirty="0"/>
              <a:t>lékařů</a:t>
            </a:r>
          </a:p>
          <a:p>
            <a:r>
              <a:rPr lang="cs-CZ" altLang="cs-CZ" sz="2800" b="1" dirty="0"/>
              <a:t>Zcela závislí </a:t>
            </a:r>
            <a:r>
              <a:rPr lang="cs-CZ" altLang="cs-CZ" sz="2800" dirty="0"/>
              <a:t>(</a:t>
            </a:r>
            <a:r>
              <a:rPr lang="cs-CZ" altLang="cs-CZ" sz="2800" dirty="0" err="1"/>
              <a:t>bedridden</a:t>
            </a:r>
            <a:r>
              <a:rPr lang="cs-CZ" altLang="cs-CZ" sz="2800" dirty="0"/>
              <a:t>, demence): péče</a:t>
            </a:r>
          </a:p>
          <a:p>
            <a:r>
              <a:rPr lang="cs-CZ" altLang="cs-CZ" sz="2800" b="1" dirty="0"/>
              <a:t>Umírající</a:t>
            </a:r>
            <a:r>
              <a:rPr lang="cs-CZ" altLang="cs-CZ" sz="2800" dirty="0"/>
              <a:t>: paliativní medicína a péče </a:t>
            </a:r>
          </a:p>
          <a:p>
            <a:pPr marL="0" indent="0">
              <a:buNone/>
            </a:pPr>
            <a:endParaRPr lang="cs-CZ" alt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7C8B866-6BC9-4F78-A642-BD5E63DD6CB7}"/>
              </a:ext>
            </a:extLst>
          </p:cNvPr>
          <p:cNvSpPr/>
          <p:nvPr/>
        </p:nvSpPr>
        <p:spPr>
          <a:xfrm>
            <a:off x="2123728" y="6126163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cs-CZ" dirty="0"/>
              <a:t>Dle </a:t>
            </a:r>
            <a:r>
              <a:rPr lang="cs-CZ" dirty="0" err="1"/>
              <a:t>Zd</a:t>
            </a:r>
            <a:r>
              <a:rPr lang="cs-CZ" dirty="0"/>
              <a:t>. Kalvach: Senior mezi zdravím a nemocí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ADD8D8D-C8F3-4BA2-92D0-7D8893EA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0BD8BD8-9EBC-4CB6-A15B-85019C53F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CB3483F-B8BD-4C78-9C35-F220BC53E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46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b="1" dirty="0"/>
              <a:t>John </a:t>
            </a:r>
            <a:r>
              <a:rPr lang="cs-CZ" altLang="cs-CZ" b="1" dirty="0" err="1"/>
              <a:t>Glenn</a:t>
            </a:r>
            <a:r>
              <a:rPr lang="cs-CZ" altLang="cs-CZ" b="1" dirty="0"/>
              <a:t> 79: senior v ordinaci, nebo geriatrický pacient?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b="1" dirty="0"/>
              <a:t>Senior</a:t>
            </a:r>
            <a:r>
              <a:rPr lang="cs-CZ" dirty="0"/>
              <a:t>: člověk starší určitého věku (jakého?)</a:t>
            </a:r>
          </a:p>
          <a:p>
            <a:pPr marL="0" indent="0">
              <a:buFont typeface="Arial" charset="0"/>
              <a:buNone/>
              <a:defRPr/>
            </a:pPr>
            <a:endParaRPr lang="cs-CZ" dirty="0"/>
          </a:p>
          <a:p>
            <a:pPr marL="0" indent="0">
              <a:buFont typeface="Arial" charset="0"/>
              <a:buNone/>
              <a:defRPr/>
            </a:pPr>
            <a:r>
              <a:rPr lang="cs-CZ" b="1" dirty="0"/>
              <a:t>Geriatrický pacient</a:t>
            </a:r>
            <a:r>
              <a:rPr lang="cs-CZ" dirty="0"/>
              <a:t>: </a:t>
            </a:r>
            <a:r>
              <a:rPr lang="cs-CZ" sz="2600" dirty="0"/>
              <a:t>senior</a:t>
            </a:r>
            <a:r>
              <a:rPr lang="cs-CZ" dirty="0"/>
              <a:t> se specificky  geriatrickými 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projevy, deficity,  problémy 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potřebami 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riziky</a:t>
            </a:r>
          </a:p>
          <a:p>
            <a:pPr>
              <a:buFont typeface="Arial" charset="0"/>
              <a:buChar char="•"/>
              <a:defRPr/>
            </a:pPr>
            <a:endParaRPr lang="cs-CZ" dirty="0"/>
          </a:p>
        </p:txBody>
      </p:sp>
      <p:pic>
        <p:nvPicPr>
          <p:cNvPr id="5124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4038600" cy="5257800"/>
          </a:xfr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8F520245-01C7-4949-BB0B-90D1CFB58E90}"/>
              </a:ext>
            </a:extLst>
          </p:cNvPr>
          <p:cNvSpPr/>
          <p:nvPr/>
        </p:nvSpPr>
        <p:spPr>
          <a:xfrm>
            <a:off x="2699792" y="621403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cs-CZ" dirty="0"/>
              <a:t>Dle </a:t>
            </a:r>
            <a:r>
              <a:rPr lang="cs-CZ" dirty="0" err="1"/>
              <a:t>Zd</a:t>
            </a:r>
            <a:r>
              <a:rPr lang="cs-CZ" dirty="0"/>
              <a:t>. Kalvach: Senior mezi zdravím a nemocí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892AA9B-0717-48F3-BC0B-C2B7E551F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29.10.2019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E874D70-C27D-4AEB-B07C-EA5A84972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Senior mezi zdravím a nemocí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CECBC8-6E18-472E-8E67-ABC81201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0A66-16FD-41F9-A1FD-51EED7876792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9898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3498</TotalTime>
  <Words>1638</Words>
  <Application>Microsoft Office PowerPoint</Application>
  <PresentationFormat>Předvádění na obrazovce (4:3)</PresentationFormat>
  <Paragraphs>270</Paragraphs>
  <Slides>32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Corbel</vt:lpstr>
      <vt:lpstr>Times New Roman</vt:lpstr>
      <vt:lpstr>Motiv systému Office</vt:lpstr>
      <vt:lpstr>Senior mezi zdravím a nemocí Pojetí zdraví a nezdraví ve stáří  </vt:lpstr>
      <vt:lpstr>Rok 1985: Valí se 2 záplavy: informací a seniorů! Co s tím? Kapacity!</vt:lpstr>
      <vt:lpstr>Rok 2016: Už je to tady! Tak co máme? Práce s informacemi vs. podpora lidí!</vt:lpstr>
      <vt:lpstr>Co se změnilo z hlediska seniorů a jejich zdraví?</vt:lpstr>
      <vt:lpstr>Co se změnilo z hlediska společnosti?</vt:lpstr>
      <vt:lpstr>Rub úspěchu: Lidem se žije skvěle, ale …. přemnožený despekt k nedokonalým, churavým </vt:lpstr>
      <vt:lpstr>Balada o Narajamě (1983) “v kontextu neomaltuziánství“?</vt:lpstr>
      <vt:lpstr>Heterogenita seniorské populace</vt:lpstr>
      <vt:lpstr>John Glenn 79: senior v ordinaci, nebo geriatrický pacient?</vt:lpstr>
      <vt:lpstr>Somatická křehkost (frailty)  kritéria dle Lindy Fried</vt:lpstr>
      <vt:lpstr>Pojetí „zdraví“</vt:lpstr>
      <vt:lpstr>U křehkých geriatrických pacientů jde vždy o  relativní funkční a existenciální zdraví</vt:lpstr>
      <vt:lpstr>Základní premisy intervenční geriatrie</vt:lpstr>
      <vt:lpstr>Aaron Antonovsky (1923-1994), WHO, úspěšné stárnutí, pojetí geriatrie</vt:lpstr>
      <vt:lpstr>Tinetti M., Fried T. The end of the disease era (Am. J. Med., 2004) </vt:lpstr>
      <vt:lpstr>Prezentace aplikace PowerPoint</vt:lpstr>
      <vt:lpstr>Prezentace aplikace PowerPoint</vt:lpstr>
      <vt:lpstr>Příběh staré paní a králíka</vt:lpstr>
      <vt:lpstr>Vrstvy individuální lidské potřeby</vt:lpstr>
      <vt:lpstr>Model integrované a na osobu zaměřené podpory a péče zahrnuje: </vt:lpstr>
      <vt:lpstr>Prezentace aplikace PowerPoint</vt:lpstr>
      <vt:lpstr>Prezentace aplikace PowerPoint</vt:lpstr>
      <vt:lpstr>Prezentace aplikace PowerPoint</vt:lpstr>
      <vt:lpstr>Prezentace aplikace PowerPoint</vt:lpstr>
      <vt:lpstr>„Zúžil jsem svůj repertoár (tedy selekce), cvičím zbývající skladby intenzivněji (optimalizace) a užívám u technicky obtížných pasáží různé taktiky a triky, například vložím ritardando před rychlými úseky skladby (kompenzace).“  Devadesátiletý Artur Rubinstein (1887–1982)</vt:lpstr>
      <vt:lpstr>Dosáhnout vrcholu</vt:lpstr>
      <vt:lpstr>Dosáhnout vrcholu</vt:lpstr>
      <vt:lpstr>Geriatrická bída českého zdravotnictví</vt:lpstr>
      <vt:lpstr>Jan.lorman@zivot90.cz</vt:lpstr>
      <vt:lpstr>Prezentace aplikace PowerPoint</vt:lpstr>
      <vt:lpstr>Proč si (také) nerozumíme</vt:lpstr>
      <vt:lpstr>Priority geriatrického snažení vůči křehkosti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v ordinaci vs geriatrický pacient</dc:title>
  <dc:creator>Zdenek</dc:creator>
  <cp:lastModifiedBy>Jan Lorman</cp:lastModifiedBy>
  <cp:revision>126</cp:revision>
  <cp:lastPrinted>2019-10-29T07:36:15Z</cp:lastPrinted>
  <dcterms:created xsi:type="dcterms:W3CDTF">2015-10-06T12:26:51Z</dcterms:created>
  <dcterms:modified xsi:type="dcterms:W3CDTF">2019-10-29T09:00:01Z</dcterms:modified>
</cp:coreProperties>
</file>